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rels" ContentType="application/vnd.openxmlformats-package.relationships+xml"/>
  <Default Extension="png" ContentType="image/png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Masters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e4edfd55c4bc4b26" /></Relationships>
</file>

<file path=ppt/presentation.xml><?xml version="1.0" encoding="utf-8"?>
<p:presentation xmlns:p="http://schemas.openxmlformats.org/presentationml/2006/main">
  <p:sldMasterIdLst>
    <p:sldMasterId xmlns:r="http://schemas.openxmlformats.org/officeDocument/2006/relationships" id="2147483649" r:id="rId1"/>
  </p:sldMasterIdLst>
  <p:sldIdLst>
    <p:sldId xmlns:r="http://schemas.openxmlformats.org/officeDocument/2006/relationships" id="260" r:id="rId6"/>
    <p:sldId xmlns:r="http://schemas.openxmlformats.org/officeDocument/2006/relationships" id="268" r:id="rId13"/>
    <p:sldId xmlns:r="http://schemas.openxmlformats.org/officeDocument/2006/relationships" id="274" r:id="rId18"/>
    <p:sldId xmlns:r="http://schemas.openxmlformats.org/officeDocument/2006/relationships" id="280" r:id="rId23"/>
    <p:sldId xmlns:r="http://schemas.openxmlformats.org/officeDocument/2006/relationships" id="286" r:id="rId28"/>
    <p:sldId xmlns:r="http://schemas.openxmlformats.org/officeDocument/2006/relationships" id="292" r:id="rId33"/>
    <p:sldId xmlns:r="http://schemas.openxmlformats.org/officeDocument/2006/relationships" id="298" r:id="rId38"/>
    <p:sldId xmlns:r="http://schemas.openxmlformats.org/officeDocument/2006/relationships" id="304" r:id="rId43"/>
    <p:sldId xmlns:r="http://schemas.openxmlformats.org/officeDocument/2006/relationships" id="310" r:id="rId48"/>
    <p:sldId xmlns:r="http://schemas.openxmlformats.org/officeDocument/2006/relationships" id="316" r:id="rId53"/>
    <p:sldId xmlns:r="http://schemas.openxmlformats.org/officeDocument/2006/relationships" id="322" r:id="rId58"/>
    <p:sldId xmlns:r="http://schemas.openxmlformats.org/officeDocument/2006/relationships" id="328" r:id="rId63"/>
    <p:sldId xmlns:r="http://schemas.openxmlformats.org/officeDocument/2006/relationships" id="334" r:id="rId68"/>
    <p:sldId xmlns:r="http://schemas.openxmlformats.org/officeDocument/2006/relationships" id="340" r:id="rId73"/>
    <p:sldId xmlns:r="http://schemas.openxmlformats.org/officeDocument/2006/relationships" id="346" r:id="rId78"/>
    <p:sldId xmlns:r="http://schemas.openxmlformats.org/officeDocument/2006/relationships" id="352" r:id="rId83"/>
    <p:sldId xmlns:r="http://schemas.openxmlformats.org/officeDocument/2006/relationships" id="358" r:id="rId88"/>
    <p:sldId xmlns:r="http://schemas.openxmlformats.org/officeDocument/2006/relationships" id="364" r:id="rId93"/>
    <p:sldId xmlns:r="http://schemas.openxmlformats.org/officeDocument/2006/relationships" id="370" r:id="rId98"/>
    <p:sldId xmlns:r="http://schemas.openxmlformats.org/officeDocument/2006/relationships" id="376" r:id="rId103"/>
    <p:sldId xmlns:r="http://schemas.openxmlformats.org/officeDocument/2006/relationships" id="382" r:id="rId108"/>
    <p:sldId xmlns:r="http://schemas.openxmlformats.org/officeDocument/2006/relationships" id="388" r:id="rId113"/>
    <p:sldId xmlns:r="http://schemas.openxmlformats.org/officeDocument/2006/relationships" id="394" r:id="rId118"/>
    <p:sldId xmlns:r="http://schemas.openxmlformats.org/officeDocument/2006/relationships" id="400" r:id="rId123"/>
    <p:sldId xmlns:r="http://schemas.openxmlformats.org/officeDocument/2006/relationships" id="406" r:id="rId128"/>
    <p:sldId xmlns:r="http://schemas.openxmlformats.org/officeDocument/2006/relationships" id="412" r:id="rId133"/>
    <p:sldId xmlns:r="http://schemas.openxmlformats.org/officeDocument/2006/relationships" id="418" r:id="rId138"/>
    <p:sldId xmlns:r="http://schemas.openxmlformats.org/officeDocument/2006/relationships" id="424" r:id="rId143"/>
    <p:sldId xmlns:r="http://schemas.openxmlformats.org/officeDocument/2006/relationships" id="430" r:id="rId148"/>
    <p:sldId xmlns:r="http://schemas.openxmlformats.org/officeDocument/2006/relationships" id="436" r:id="rId153"/>
    <p:sldId xmlns:r="http://schemas.openxmlformats.org/officeDocument/2006/relationships" id="442" r:id="rId158"/>
    <p:sldId xmlns:r="http://schemas.openxmlformats.org/officeDocument/2006/relationships" id="448" r:id="rId163"/>
    <p:sldId xmlns:r="http://schemas.openxmlformats.org/officeDocument/2006/relationships" id="454" r:id="rId168"/>
    <p:sldId xmlns:r="http://schemas.openxmlformats.org/officeDocument/2006/relationships" id="460" r:id="rId173"/>
    <p:sldId xmlns:r="http://schemas.openxmlformats.org/officeDocument/2006/relationships" id="466" r:id="rId178"/>
    <p:sldId xmlns:r="http://schemas.openxmlformats.org/officeDocument/2006/relationships" id="472" r:id="rId183"/>
    <p:sldId xmlns:r="http://schemas.openxmlformats.org/officeDocument/2006/relationships" id="478" r:id="rId188"/>
    <p:sldId xmlns:r="http://schemas.openxmlformats.org/officeDocument/2006/relationships" id="484" r:id="rId193"/>
    <p:sldId xmlns:r="http://schemas.openxmlformats.org/officeDocument/2006/relationships" id="490" r:id="rId198"/>
    <p:sldId xmlns:r="http://schemas.openxmlformats.org/officeDocument/2006/relationships" id="496" r:id="rId203"/>
    <p:sldId xmlns:r="http://schemas.openxmlformats.org/officeDocument/2006/relationships" id="502" r:id="rId208"/>
    <p:sldId xmlns:r="http://schemas.openxmlformats.org/officeDocument/2006/relationships" id="508" r:id="rId213"/>
    <p:sldId xmlns:r="http://schemas.openxmlformats.org/officeDocument/2006/relationships" id="514" r:id="rId218"/>
    <p:sldId xmlns:r="http://schemas.openxmlformats.org/officeDocument/2006/relationships" id="520" r:id="rId223"/>
    <p:sldId xmlns:r="http://schemas.openxmlformats.org/officeDocument/2006/relationships" id="526" r:id="rId228"/>
    <p:sldId xmlns:r="http://schemas.openxmlformats.org/officeDocument/2006/relationships" id="532" r:id="rId233"/>
    <p:sldId xmlns:r="http://schemas.openxmlformats.org/officeDocument/2006/relationships" id="538" r:id="rId238"/>
    <p:sldId xmlns:r="http://schemas.openxmlformats.org/officeDocument/2006/relationships" id="544" r:id="rId243"/>
    <p:sldId xmlns:r="http://schemas.openxmlformats.org/officeDocument/2006/relationships" id="550" r:id="rId248"/>
    <p:sldId xmlns:r="http://schemas.openxmlformats.org/officeDocument/2006/relationships" id="556" r:id="rId253"/>
    <p:sldId xmlns:r="http://schemas.openxmlformats.org/officeDocument/2006/relationships" id="562" r:id="rId258"/>
    <p:sldId xmlns:r="http://schemas.openxmlformats.org/officeDocument/2006/relationships" id="568" r:id="rId263"/>
    <p:sldId xmlns:r="http://schemas.openxmlformats.org/officeDocument/2006/relationships" id="574" r:id="rId268"/>
    <p:sldId xmlns:r="http://schemas.openxmlformats.org/officeDocument/2006/relationships" id="580" r:id="rId273"/>
    <p:sldId xmlns:r="http://schemas.openxmlformats.org/officeDocument/2006/relationships" id="586" r:id="rId278"/>
    <p:sldId xmlns:r="http://schemas.openxmlformats.org/officeDocument/2006/relationships" id="592" r:id="rId283"/>
    <p:sldId xmlns:r="http://schemas.openxmlformats.org/officeDocument/2006/relationships" id="598" r:id="rId288"/>
    <p:sldId xmlns:r="http://schemas.openxmlformats.org/officeDocument/2006/relationships" id="604" r:id="rId293"/>
    <p:sldId xmlns:r="http://schemas.openxmlformats.org/officeDocument/2006/relationships" id="610" r:id="rId298"/>
    <p:sldId xmlns:r="http://schemas.openxmlformats.org/officeDocument/2006/relationships" id="616" r:id="rId303"/>
    <p:sldId xmlns:r="http://schemas.openxmlformats.org/officeDocument/2006/relationships" id="622" r:id="rId308"/>
    <p:sldId xmlns:r="http://schemas.openxmlformats.org/officeDocument/2006/relationships" id="628" r:id="rId313"/>
    <p:sldId xmlns:r="http://schemas.openxmlformats.org/officeDocument/2006/relationships" id="634" r:id="rId318"/>
    <p:sldId xmlns:r="http://schemas.openxmlformats.org/officeDocument/2006/relationships" id="640" r:id="rId323"/>
  </p:sldIdLst>
  <p:sldSz cx="12191695" cy="6858000"/>
  <p:notesSz cx="7772400" cy="10058400"/>
  <p:defaultTextStyle/>
</p:presentation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theme" Target="/ppt/slideMasters/theme/theme1.xml" Id="rId5" /><Relationship Type="http://schemas.openxmlformats.org/officeDocument/2006/relationships/slide" Target="/ppt/slides/slide1.xml" Id="rId6" /><Relationship Type="http://schemas.openxmlformats.org/officeDocument/2006/relationships/slide" Target="/ppt/slides/slide2.xml" Id="rId13" /><Relationship Type="http://schemas.openxmlformats.org/officeDocument/2006/relationships/slide" Target="/ppt/slides/slide3.xml" Id="rId18" /><Relationship Type="http://schemas.openxmlformats.org/officeDocument/2006/relationships/slide" Target="/ppt/slides/slide4.xml" Id="rId23" /><Relationship Type="http://schemas.openxmlformats.org/officeDocument/2006/relationships/slide" Target="/ppt/slides/slide5.xml" Id="rId28" /><Relationship Type="http://schemas.openxmlformats.org/officeDocument/2006/relationships/slide" Target="/ppt/slides/slide6.xml" Id="rId33" /><Relationship Type="http://schemas.openxmlformats.org/officeDocument/2006/relationships/slide" Target="/ppt/slides/slide7.xml" Id="rId38" /><Relationship Type="http://schemas.openxmlformats.org/officeDocument/2006/relationships/slide" Target="/ppt/slides/slide8.xml" Id="rId43" /><Relationship Type="http://schemas.openxmlformats.org/officeDocument/2006/relationships/slide" Target="/ppt/slides/slide9.xml" Id="rId48" /><Relationship Type="http://schemas.openxmlformats.org/officeDocument/2006/relationships/slide" Target="/ppt/slides/slide10.xml" Id="rId53" /><Relationship Type="http://schemas.openxmlformats.org/officeDocument/2006/relationships/slide" Target="/ppt/slides/slide11.xml" Id="rId58" /><Relationship Type="http://schemas.openxmlformats.org/officeDocument/2006/relationships/slide" Target="/ppt/slides/slide12.xml" Id="rId63" /><Relationship Type="http://schemas.openxmlformats.org/officeDocument/2006/relationships/slide" Target="/ppt/slides/slide13.xml" Id="rId68" /><Relationship Type="http://schemas.openxmlformats.org/officeDocument/2006/relationships/slide" Target="/ppt/slides/slide14.xml" Id="rId73" /><Relationship Type="http://schemas.openxmlformats.org/officeDocument/2006/relationships/slide" Target="/ppt/slides/slide15.xml" Id="rId78" /><Relationship Type="http://schemas.openxmlformats.org/officeDocument/2006/relationships/slide" Target="/ppt/slides/slide16.xml" Id="rId83" /><Relationship Type="http://schemas.openxmlformats.org/officeDocument/2006/relationships/slide" Target="/ppt/slides/slide17.xml" Id="rId88" /><Relationship Type="http://schemas.openxmlformats.org/officeDocument/2006/relationships/slide" Target="/ppt/slides/slide18.xml" Id="rId93" /><Relationship Type="http://schemas.openxmlformats.org/officeDocument/2006/relationships/slide" Target="/ppt/slides/slide19.xml" Id="rId98" /><Relationship Type="http://schemas.openxmlformats.org/officeDocument/2006/relationships/slide" Target="/ppt/slides/slide20.xml" Id="rId103" /><Relationship Type="http://schemas.openxmlformats.org/officeDocument/2006/relationships/slide" Target="/ppt/slides/slide21.xml" Id="rId108" /><Relationship Type="http://schemas.openxmlformats.org/officeDocument/2006/relationships/slide" Target="/ppt/slides/slide22.xml" Id="rId113" /><Relationship Type="http://schemas.openxmlformats.org/officeDocument/2006/relationships/slide" Target="/ppt/slides/slide23.xml" Id="rId118" /><Relationship Type="http://schemas.openxmlformats.org/officeDocument/2006/relationships/slide" Target="/ppt/slides/slide24.xml" Id="rId123" /><Relationship Type="http://schemas.openxmlformats.org/officeDocument/2006/relationships/slide" Target="/ppt/slides/slide25.xml" Id="rId128" /><Relationship Type="http://schemas.openxmlformats.org/officeDocument/2006/relationships/slide" Target="/ppt/slides/slide26.xml" Id="rId133" /><Relationship Type="http://schemas.openxmlformats.org/officeDocument/2006/relationships/slide" Target="/ppt/slides/slide27.xml" Id="rId138" /><Relationship Type="http://schemas.openxmlformats.org/officeDocument/2006/relationships/slide" Target="/ppt/slides/slide28.xml" Id="rId143" /><Relationship Type="http://schemas.openxmlformats.org/officeDocument/2006/relationships/slide" Target="/ppt/slides/slide29.xml" Id="rId148" /><Relationship Type="http://schemas.openxmlformats.org/officeDocument/2006/relationships/slide" Target="/ppt/slides/slide30.xml" Id="rId153" /><Relationship Type="http://schemas.openxmlformats.org/officeDocument/2006/relationships/slide" Target="/ppt/slides/slide31.xml" Id="rId158" /><Relationship Type="http://schemas.openxmlformats.org/officeDocument/2006/relationships/slide" Target="/ppt/slides/slide32.xml" Id="rId163" /><Relationship Type="http://schemas.openxmlformats.org/officeDocument/2006/relationships/slide" Target="/ppt/slides/slide33.xml" Id="rId168" /><Relationship Type="http://schemas.openxmlformats.org/officeDocument/2006/relationships/slide" Target="/ppt/slides/slide34.xml" Id="rId173" /><Relationship Type="http://schemas.openxmlformats.org/officeDocument/2006/relationships/slide" Target="/ppt/slides/slide35.xml" Id="rId178" /><Relationship Type="http://schemas.openxmlformats.org/officeDocument/2006/relationships/slide" Target="/ppt/slides/slide36.xml" Id="rId183" /><Relationship Type="http://schemas.openxmlformats.org/officeDocument/2006/relationships/slide" Target="/ppt/slides/slide37.xml" Id="rId188" /><Relationship Type="http://schemas.openxmlformats.org/officeDocument/2006/relationships/slide" Target="/ppt/slides/slide38.xml" Id="rId193" /><Relationship Type="http://schemas.openxmlformats.org/officeDocument/2006/relationships/slide" Target="/ppt/slides/slide39.xml" Id="rId198" /><Relationship Type="http://schemas.openxmlformats.org/officeDocument/2006/relationships/slide" Target="/ppt/slides/slide40.xml" Id="rId203" /><Relationship Type="http://schemas.openxmlformats.org/officeDocument/2006/relationships/slide" Target="/ppt/slides/slide41.xml" Id="rId208" /><Relationship Type="http://schemas.openxmlformats.org/officeDocument/2006/relationships/slide" Target="/ppt/slides/slide42.xml" Id="rId213" /><Relationship Type="http://schemas.openxmlformats.org/officeDocument/2006/relationships/slide" Target="/ppt/slides/slide43.xml" Id="rId218" /><Relationship Type="http://schemas.openxmlformats.org/officeDocument/2006/relationships/slide" Target="/ppt/slides/slide44.xml" Id="rId223" /><Relationship Type="http://schemas.openxmlformats.org/officeDocument/2006/relationships/slide" Target="/ppt/slides/slide45.xml" Id="rId228" /><Relationship Type="http://schemas.openxmlformats.org/officeDocument/2006/relationships/slide" Target="/ppt/slides/slide46.xml" Id="rId233" /><Relationship Type="http://schemas.openxmlformats.org/officeDocument/2006/relationships/slide" Target="/ppt/slides/slide47.xml" Id="rId238" /><Relationship Type="http://schemas.openxmlformats.org/officeDocument/2006/relationships/slide" Target="/ppt/slides/slide48.xml" Id="rId243" /><Relationship Type="http://schemas.openxmlformats.org/officeDocument/2006/relationships/slide" Target="/ppt/slides/slide49.xml" Id="rId248" /><Relationship Type="http://schemas.openxmlformats.org/officeDocument/2006/relationships/slide" Target="/ppt/slides/slide50.xml" Id="rId253" /><Relationship Type="http://schemas.openxmlformats.org/officeDocument/2006/relationships/slide" Target="/ppt/slides/slide51.xml" Id="rId258" /><Relationship Type="http://schemas.openxmlformats.org/officeDocument/2006/relationships/slide" Target="/ppt/slides/slide52.xml" Id="rId263" /><Relationship Type="http://schemas.openxmlformats.org/officeDocument/2006/relationships/slide" Target="/ppt/slides/slide53.xml" Id="rId268" /><Relationship Type="http://schemas.openxmlformats.org/officeDocument/2006/relationships/slide" Target="/ppt/slides/slide54.xml" Id="rId273" /><Relationship Type="http://schemas.openxmlformats.org/officeDocument/2006/relationships/slide" Target="/ppt/slides/slide55.xml" Id="rId278" /><Relationship Type="http://schemas.openxmlformats.org/officeDocument/2006/relationships/slide" Target="/ppt/slides/slide56.xml" Id="rId283" /><Relationship Type="http://schemas.openxmlformats.org/officeDocument/2006/relationships/slide" Target="/ppt/slides/slide57.xml" Id="rId288" /><Relationship Type="http://schemas.openxmlformats.org/officeDocument/2006/relationships/slide" Target="/ppt/slides/slide58.xml" Id="rId293" /><Relationship Type="http://schemas.openxmlformats.org/officeDocument/2006/relationships/slide" Target="/ppt/slides/slide59.xml" Id="rId298" /><Relationship Type="http://schemas.openxmlformats.org/officeDocument/2006/relationships/slide" Target="/ppt/slides/slide60.xml" Id="rId303" /><Relationship Type="http://schemas.openxmlformats.org/officeDocument/2006/relationships/slide" Target="/ppt/slides/slide61.xml" Id="rId308" /><Relationship Type="http://schemas.openxmlformats.org/officeDocument/2006/relationships/slide" Target="/ppt/slides/slide62.xml" Id="rId313" /><Relationship Type="http://schemas.openxmlformats.org/officeDocument/2006/relationships/slide" Target="/ppt/slides/slide63.xml" Id="rId318" /><Relationship Type="http://schemas.openxmlformats.org/officeDocument/2006/relationships/slide" Target="/ppt/slides/slide64.xml" Id="rId323" /></Relationship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3" /></Relationships>
</file>

<file path=ppt/slideLayouts/slideLayout1.xml><?xml version="1.0" encoding="utf-8"?>
<p:sldLayout xmlns:p="http://schemas.openxmlformats.org/presentationml/2006/main">
  <p:cSld>
    <p:spTree>
      <p:nvGrpSpPr>
        <p:cNvPr id="258" name=""/>
        <p:cNvGrpSpPr/>
        <p:nvPr/>
      </p:nvGrpSpPr>
      <p:grpSpPr>
        <a:xfrm xmlns:a="http://schemas.openxmlformats.org/drawingml/2006/main"/>
      </p:grpSpPr>
    </p:spTree>
  </p:cSld>
  <p:clrMapOvr>
    <a:masterClrMapping xmlns:a="http://schemas.openxmlformats.org/drawingml/2006/main"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2" /><Relationship Type="http://schemas.openxmlformats.org/officeDocument/2006/relationships/theme" Target="/ppt/slideMasters/theme/theme1.xml" Id="rId4" /></Relationships>
</file>

<file path=ppt/slideMasters/slideMaster1.xml><?xml version="1.0" encoding="utf-8"?>
<p:sldMaster xmlns:p="http://schemas.openxmlformats.org/presentationml/2006/main">
  <p:cSld>
    <p:spTree>
      <p:nvGrpSpPr>
        <p:cNvPr id="257" name=""/>
        <p:cNvGrpSpPr/>
        <p:nvPr/>
      </p:nvGrpSpPr>
      <p:grpSpPr>
        <a:xfrm xmlns:a="http://schemas.openxmlformats.org/drawingml/2006/main"/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xmlns:r="http://schemas.openxmlformats.org/officeDocument/2006/relationships" id="2147483650" r:id="rId2"/>
  </p:sldLayoutIdLst>
  <p:txStyles>
    <p:titleStyle/>
    <p:bodyStyle/>
    <p:otherStyle/>
  </p:txStyles>
</p:sldMaster>
</file>

<file path=ppt/slideMasters/theme/theme1.xml><?xml version="1.0" encoding="utf-8"?>
<a:theme xmlns:a="http://schemas.openxmlformats.org/drawingml/2006/main" name="Reporting Services 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Reporting Services Theme Elements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noFill/>
        <a:pattFill/>
        <a:grpFill/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50000"/>
                <a:satMod val="300000"/>
              </a:schemeClr>
            </a:gs>
            <a:gs pos="0">
              <a:schemeClr val="phClr">
                <a:tint val="50000"/>
                <a:satMod val="30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7" /><Relationship Type="http://schemas.openxmlformats.org/officeDocument/2006/relationships/image" Target="/ppt/media/image.png" Id="rId8" /><Relationship Type="http://schemas.openxmlformats.org/officeDocument/2006/relationships/image" Target="/ppt/media/image2.png" Id="rId9" /><Relationship Type="http://schemas.openxmlformats.org/officeDocument/2006/relationships/image" Target="/ppt/media/image3.png" Id="rId10" /><Relationship Type="http://schemas.openxmlformats.org/officeDocument/2006/relationships/image" Target="/ppt/media/image4.png" Id="rId11" /><Relationship Type="http://schemas.openxmlformats.org/officeDocument/2006/relationships/image" Target="/ppt/media/image5.png" Id="rId12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54" /><Relationship Type="http://schemas.openxmlformats.org/officeDocument/2006/relationships/image" Target="/ppt/media/image15.png" Id="rId55" /><Relationship Type="http://schemas.openxmlformats.org/officeDocument/2006/relationships/image" Target="/ppt/media/image7.png" Id="rId56" /><Relationship Type="http://schemas.openxmlformats.org/officeDocument/2006/relationships/hyperlink" Target="http://www.adventure-works.com/" TargetMode="External" Id="rId57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59" /><Relationship Type="http://schemas.openxmlformats.org/officeDocument/2006/relationships/image" Target="/ppt/media/image16.png" Id="rId60" /><Relationship Type="http://schemas.openxmlformats.org/officeDocument/2006/relationships/image" Target="/ppt/media/image7.png" Id="rId61" /><Relationship Type="http://schemas.openxmlformats.org/officeDocument/2006/relationships/hyperlink" Target="http://www.adventure-works.com/" TargetMode="External" Id="rId62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64" /><Relationship Type="http://schemas.openxmlformats.org/officeDocument/2006/relationships/image" Target="/ppt/media/image17.png" Id="rId65" /><Relationship Type="http://schemas.openxmlformats.org/officeDocument/2006/relationships/image" Target="/ppt/media/image7.png" Id="rId66" /><Relationship Type="http://schemas.openxmlformats.org/officeDocument/2006/relationships/hyperlink" Target="http://www.adventure-works.com/" TargetMode="External" Id="rId67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69" /><Relationship Type="http://schemas.openxmlformats.org/officeDocument/2006/relationships/image" Target="/ppt/media/image18.png" Id="rId70" /><Relationship Type="http://schemas.openxmlformats.org/officeDocument/2006/relationships/image" Target="/ppt/media/image7.png" Id="rId71" /><Relationship Type="http://schemas.openxmlformats.org/officeDocument/2006/relationships/hyperlink" Target="http://www.adventure-works.com/" TargetMode="External" Id="rId72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74" /><Relationship Type="http://schemas.openxmlformats.org/officeDocument/2006/relationships/image" Target="/ppt/media/image19.png" Id="rId75" /><Relationship Type="http://schemas.openxmlformats.org/officeDocument/2006/relationships/image" Target="/ppt/media/image7.png" Id="rId76" /><Relationship Type="http://schemas.openxmlformats.org/officeDocument/2006/relationships/hyperlink" Target="http://www.adventure-works.com/" TargetMode="External" Id="rId77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79" /><Relationship Type="http://schemas.openxmlformats.org/officeDocument/2006/relationships/image" Target="/ppt/media/image20.png" Id="rId80" /><Relationship Type="http://schemas.openxmlformats.org/officeDocument/2006/relationships/image" Target="/ppt/media/image7.png" Id="rId81" /><Relationship Type="http://schemas.openxmlformats.org/officeDocument/2006/relationships/hyperlink" Target="http://www.adventure-works.com/" TargetMode="External" Id="rId82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84" /><Relationship Type="http://schemas.openxmlformats.org/officeDocument/2006/relationships/image" Target="/ppt/media/image21.png" Id="rId85" /><Relationship Type="http://schemas.openxmlformats.org/officeDocument/2006/relationships/image" Target="/ppt/media/image7.png" Id="rId86" /><Relationship Type="http://schemas.openxmlformats.org/officeDocument/2006/relationships/hyperlink" Target="http://www.adventure-works.com/" TargetMode="External" Id="rId87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89" /><Relationship Type="http://schemas.openxmlformats.org/officeDocument/2006/relationships/image" Target="/ppt/media/image22.png" Id="rId90" /><Relationship Type="http://schemas.openxmlformats.org/officeDocument/2006/relationships/image" Target="/ppt/media/image7.png" Id="rId91" /><Relationship Type="http://schemas.openxmlformats.org/officeDocument/2006/relationships/hyperlink" Target="http://www.adventure-works.com/" TargetMode="External" Id="rId92" /></Relationships>
</file>

<file path=ppt/slides/_rels/slide18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94" /><Relationship Type="http://schemas.openxmlformats.org/officeDocument/2006/relationships/image" Target="/ppt/media/image23.png" Id="rId95" /><Relationship Type="http://schemas.openxmlformats.org/officeDocument/2006/relationships/image" Target="/ppt/media/image7.png" Id="rId96" /><Relationship Type="http://schemas.openxmlformats.org/officeDocument/2006/relationships/hyperlink" Target="http://www.adventure-works.com/" TargetMode="External" Id="rId97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99" /><Relationship Type="http://schemas.openxmlformats.org/officeDocument/2006/relationships/image" Target="/ppt/media/image24.png" Id="rId100" /><Relationship Type="http://schemas.openxmlformats.org/officeDocument/2006/relationships/image" Target="/ppt/media/image7.png" Id="rId101" /><Relationship Type="http://schemas.openxmlformats.org/officeDocument/2006/relationships/hyperlink" Target="http://www.adventure-works.com/" TargetMode="External" Id="rId102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4" /><Relationship Type="http://schemas.openxmlformats.org/officeDocument/2006/relationships/image" Target="/ppt/media/image6.png" Id="rId15" /><Relationship Type="http://schemas.openxmlformats.org/officeDocument/2006/relationships/image" Target="/ppt/media/image7.png" Id="rId16" /><Relationship Type="http://schemas.openxmlformats.org/officeDocument/2006/relationships/hyperlink" Target="http://www.adventure-works.com/" TargetMode="External" Id="rId17" /></Relationships>
</file>

<file path=ppt/slides/_rels/slide2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04" /><Relationship Type="http://schemas.openxmlformats.org/officeDocument/2006/relationships/image" Target="/ppt/media/image25.png" Id="rId105" /><Relationship Type="http://schemas.openxmlformats.org/officeDocument/2006/relationships/image" Target="/ppt/media/image7.png" Id="rId106" /><Relationship Type="http://schemas.openxmlformats.org/officeDocument/2006/relationships/hyperlink" Target="http://www.adventure-works.com/" TargetMode="External" Id="rId107" /></Relationships>
</file>

<file path=ppt/slides/_rels/slide2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09" /><Relationship Type="http://schemas.openxmlformats.org/officeDocument/2006/relationships/image" Target="/ppt/media/image26.png" Id="rId110" /><Relationship Type="http://schemas.openxmlformats.org/officeDocument/2006/relationships/image" Target="/ppt/media/image7.png" Id="rId111" /><Relationship Type="http://schemas.openxmlformats.org/officeDocument/2006/relationships/hyperlink" Target="http://www.adventure-works.com/" TargetMode="External" Id="rId112" /></Relationships>
</file>

<file path=ppt/slides/_rels/slide2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14" /><Relationship Type="http://schemas.openxmlformats.org/officeDocument/2006/relationships/image" Target="/ppt/media/image27.png" Id="rId115" /><Relationship Type="http://schemas.openxmlformats.org/officeDocument/2006/relationships/image" Target="/ppt/media/image7.png" Id="rId116" /><Relationship Type="http://schemas.openxmlformats.org/officeDocument/2006/relationships/hyperlink" Target="http://www.adventure-works.com/" TargetMode="External" Id="rId117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19" /><Relationship Type="http://schemas.openxmlformats.org/officeDocument/2006/relationships/image" Target="/ppt/media/image28.png" Id="rId120" /><Relationship Type="http://schemas.openxmlformats.org/officeDocument/2006/relationships/image" Target="/ppt/media/image7.png" Id="rId121" /><Relationship Type="http://schemas.openxmlformats.org/officeDocument/2006/relationships/hyperlink" Target="http://www.adventure-works.com/" TargetMode="External" Id="rId122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24" /><Relationship Type="http://schemas.openxmlformats.org/officeDocument/2006/relationships/image" Target="/ppt/media/image29.png" Id="rId125" /><Relationship Type="http://schemas.openxmlformats.org/officeDocument/2006/relationships/image" Target="/ppt/media/image7.png" Id="rId126" /><Relationship Type="http://schemas.openxmlformats.org/officeDocument/2006/relationships/hyperlink" Target="http://www.adventure-works.com/" TargetMode="External" Id="rId127" /></Relationships>
</file>

<file path=ppt/slides/_rels/slide2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29" /><Relationship Type="http://schemas.openxmlformats.org/officeDocument/2006/relationships/image" Target="/ppt/media/image30.png" Id="rId130" /><Relationship Type="http://schemas.openxmlformats.org/officeDocument/2006/relationships/image" Target="/ppt/media/image7.png" Id="rId131" /><Relationship Type="http://schemas.openxmlformats.org/officeDocument/2006/relationships/hyperlink" Target="http://www.adventure-works.com/" TargetMode="External" Id="rId132" /></Relationships>
</file>

<file path=ppt/slides/_rels/slide2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34" /><Relationship Type="http://schemas.openxmlformats.org/officeDocument/2006/relationships/image" Target="/ppt/media/image31.png" Id="rId135" /><Relationship Type="http://schemas.openxmlformats.org/officeDocument/2006/relationships/image" Target="/ppt/media/image7.png" Id="rId136" /><Relationship Type="http://schemas.openxmlformats.org/officeDocument/2006/relationships/hyperlink" Target="http://www.adventure-works.com/" TargetMode="External" Id="rId137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39" /><Relationship Type="http://schemas.openxmlformats.org/officeDocument/2006/relationships/image" Target="/ppt/media/image32.png" Id="rId140" /><Relationship Type="http://schemas.openxmlformats.org/officeDocument/2006/relationships/image" Target="/ppt/media/image7.png" Id="rId141" /><Relationship Type="http://schemas.openxmlformats.org/officeDocument/2006/relationships/hyperlink" Target="http://www.adventure-works.com/" TargetMode="External" Id="rId142" /></Relationships>
</file>

<file path=ppt/slides/_rels/slide28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44" /><Relationship Type="http://schemas.openxmlformats.org/officeDocument/2006/relationships/image" Target="/ppt/media/image33.png" Id="rId145" /><Relationship Type="http://schemas.openxmlformats.org/officeDocument/2006/relationships/image" Target="/ppt/media/image7.png" Id="rId146" /><Relationship Type="http://schemas.openxmlformats.org/officeDocument/2006/relationships/hyperlink" Target="http://www.adventure-works.com/" TargetMode="External" Id="rId147" /></Relationships>
</file>

<file path=ppt/slides/_rels/slide2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49" /><Relationship Type="http://schemas.openxmlformats.org/officeDocument/2006/relationships/image" Target="/ppt/media/image34.png" Id="rId150" /><Relationship Type="http://schemas.openxmlformats.org/officeDocument/2006/relationships/image" Target="/ppt/media/image7.png" Id="rId151" /><Relationship Type="http://schemas.openxmlformats.org/officeDocument/2006/relationships/hyperlink" Target="http://www.adventure-works.com/" TargetMode="External" Id="rId152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9" /><Relationship Type="http://schemas.openxmlformats.org/officeDocument/2006/relationships/image" Target="/ppt/media/image8.png" Id="rId20" /><Relationship Type="http://schemas.openxmlformats.org/officeDocument/2006/relationships/image" Target="/ppt/media/image7.png" Id="rId21" /><Relationship Type="http://schemas.openxmlformats.org/officeDocument/2006/relationships/hyperlink" Target="http://www.adventure-works.com/" TargetMode="External" Id="rId22" /></Relationships>
</file>

<file path=ppt/slides/_rels/slide3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54" /><Relationship Type="http://schemas.openxmlformats.org/officeDocument/2006/relationships/image" Target="/ppt/media/image35.png" Id="rId155" /><Relationship Type="http://schemas.openxmlformats.org/officeDocument/2006/relationships/image" Target="/ppt/media/image7.png" Id="rId156" /><Relationship Type="http://schemas.openxmlformats.org/officeDocument/2006/relationships/hyperlink" Target="http://www.adventure-works.com/" TargetMode="External" Id="rId157" /></Relationships>
</file>

<file path=ppt/slides/_rels/slide3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59" /><Relationship Type="http://schemas.openxmlformats.org/officeDocument/2006/relationships/image" Target="/ppt/media/image36.png" Id="rId160" /><Relationship Type="http://schemas.openxmlformats.org/officeDocument/2006/relationships/image" Target="/ppt/media/image7.png" Id="rId161" /><Relationship Type="http://schemas.openxmlformats.org/officeDocument/2006/relationships/hyperlink" Target="http://www.adventure-works.com/" TargetMode="External" Id="rId162" /></Relationships>
</file>

<file path=ppt/slides/_rels/slide3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64" /><Relationship Type="http://schemas.openxmlformats.org/officeDocument/2006/relationships/image" Target="/ppt/media/image37.png" Id="rId165" /><Relationship Type="http://schemas.openxmlformats.org/officeDocument/2006/relationships/image" Target="/ppt/media/image7.png" Id="rId166" /><Relationship Type="http://schemas.openxmlformats.org/officeDocument/2006/relationships/hyperlink" Target="http://www.adventure-works.com/" TargetMode="External" Id="rId167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69" /><Relationship Type="http://schemas.openxmlformats.org/officeDocument/2006/relationships/image" Target="/ppt/media/image38.png" Id="rId170" /><Relationship Type="http://schemas.openxmlformats.org/officeDocument/2006/relationships/image" Target="/ppt/media/image7.png" Id="rId171" /><Relationship Type="http://schemas.openxmlformats.org/officeDocument/2006/relationships/hyperlink" Target="http://www.adventure-works.com/" TargetMode="External" Id="rId172" /></Relationships>
</file>

<file path=ppt/slides/_rels/slide3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74" /><Relationship Type="http://schemas.openxmlformats.org/officeDocument/2006/relationships/image" Target="/ppt/media/image39.png" Id="rId175" /><Relationship Type="http://schemas.openxmlformats.org/officeDocument/2006/relationships/image" Target="/ppt/media/image7.png" Id="rId176" /><Relationship Type="http://schemas.openxmlformats.org/officeDocument/2006/relationships/hyperlink" Target="http://www.adventure-works.com/" TargetMode="External" Id="rId177" /></Relationships>
</file>

<file path=ppt/slides/_rels/slide3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79" /><Relationship Type="http://schemas.openxmlformats.org/officeDocument/2006/relationships/image" Target="/ppt/media/image40.png" Id="rId180" /><Relationship Type="http://schemas.openxmlformats.org/officeDocument/2006/relationships/image" Target="/ppt/media/image7.png" Id="rId181" /><Relationship Type="http://schemas.openxmlformats.org/officeDocument/2006/relationships/hyperlink" Target="http://www.adventure-works.com/" TargetMode="External" Id="rId182" /></Relationships>
</file>

<file path=ppt/slides/_rels/slide3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84" /><Relationship Type="http://schemas.openxmlformats.org/officeDocument/2006/relationships/image" Target="/ppt/media/image41.png" Id="rId185" /><Relationship Type="http://schemas.openxmlformats.org/officeDocument/2006/relationships/image" Target="/ppt/media/image7.png" Id="rId186" /><Relationship Type="http://schemas.openxmlformats.org/officeDocument/2006/relationships/hyperlink" Target="http://www.adventure-works.com/" TargetMode="External" Id="rId187" /></Relationships>
</file>

<file path=ppt/slides/_rels/slide37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89" /><Relationship Type="http://schemas.openxmlformats.org/officeDocument/2006/relationships/image" Target="/ppt/media/image42.png" Id="rId190" /><Relationship Type="http://schemas.openxmlformats.org/officeDocument/2006/relationships/image" Target="/ppt/media/image7.png" Id="rId191" /><Relationship Type="http://schemas.openxmlformats.org/officeDocument/2006/relationships/hyperlink" Target="http://www.adventure-works.com/" TargetMode="External" Id="rId192" /></Relationships>
</file>

<file path=ppt/slides/_rels/slide38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94" /><Relationship Type="http://schemas.openxmlformats.org/officeDocument/2006/relationships/image" Target="/ppt/media/image43.png" Id="rId195" /><Relationship Type="http://schemas.openxmlformats.org/officeDocument/2006/relationships/image" Target="/ppt/media/image7.png" Id="rId196" /><Relationship Type="http://schemas.openxmlformats.org/officeDocument/2006/relationships/hyperlink" Target="http://www.adventure-works.com/" TargetMode="External" Id="rId197" /></Relationships>
</file>

<file path=ppt/slides/_rels/slide3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199" /><Relationship Type="http://schemas.openxmlformats.org/officeDocument/2006/relationships/image" Target="/ppt/media/image44.png" Id="rId200" /><Relationship Type="http://schemas.openxmlformats.org/officeDocument/2006/relationships/image" Target="/ppt/media/image7.png" Id="rId201" /><Relationship Type="http://schemas.openxmlformats.org/officeDocument/2006/relationships/hyperlink" Target="http://www.adventure-works.com/" TargetMode="External" Id="rId202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24" /><Relationship Type="http://schemas.openxmlformats.org/officeDocument/2006/relationships/image" Target="/ppt/media/image9.png" Id="rId25" /><Relationship Type="http://schemas.openxmlformats.org/officeDocument/2006/relationships/image" Target="/ppt/media/image7.png" Id="rId26" /><Relationship Type="http://schemas.openxmlformats.org/officeDocument/2006/relationships/hyperlink" Target="http://www.adventure-works.com/" TargetMode="External" Id="rId27" /></Relationships>
</file>

<file path=ppt/slides/_rels/slide4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204" /><Relationship Type="http://schemas.openxmlformats.org/officeDocument/2006/relationships/image" Target="/ppt/media/image45.png" Id="rId205" /><Relationship Type="http://schemas.openxmlformats.org/officeDocument/2006/relationships/image" Target="/ppt/media/image7.png" Id="rId206" /><Relationship Type="http://schemas.openxmlformats.org/officeDocument/2006/relationships/hyperlink" Target="http://www.adventure-works.com/" TargetMode="External" Id="rId207" /></Relationships>
</file>

<file path=ppt/slides/_rels/slide4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209" /><Relationship Type="http://schemas.openxmlformats.org/officeDocument/2006/relationships/image" Target="/ppt/media/image46.png" Id="rId210" /><Relationship Type="http://schemas.openxmlformats.org/officeDocument/2006/relationships/image" Target="/ppt/media/image7.png" Id="rId211" /><Relationship Type="http://schemas.openxmlformats.org/officeDocument/2006/relationships/hyperlink" Target="http://www.adventure-works.com/" TargetMode="External" Id="rId212" /></Relationships>
</file>

<file path=ppt/slides/_rels/slide4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214" /><Relationship Type="http://schemas.openxmlformats.org/officeDocument/2006/relationships/image" Target="/ppt/media/image47.png" Id="rId215" /><Relationship Type="http://schemas.openxmlformats.org/officeDocument/2006/relationships/image" Target="/ppt/media/image7.png" Id="rId216" /><Relationship Type="http://schemas.openxmlformats.org/officeDocument/2006/relationships/hyperlink" Target="http://www.adventure-works.com/" TargetMode="External" Id="rId217" /></Relationships>
</file>

<file path=ppt/slides/_rels/slide4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219" /><Relationship Type="http://schemas.openxmlformats.org/officeDocument/2006/relationships/image" Target="/ppt/media/image48.png" Id="rId220" /><Relationship Type="http://schemas.openxmlformats.org/officeDocument/2006/relationships/image" Target="/ppt/media/image7.png" Id="rId221" /><Relationship Type="http://schemas.openxmlformats.org/officeDocument/2006/relationships/hyperlink" Target="http://www.adventure-works.com/" TargetMode="External" Id="rId222" /></Relationships>
</file>

<file path=ppt/slides/_rels/slide4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224" /><Relationship Type="http://schemas.openxmlformats.org/officeDocument/2006/relationships/image" Target="/ppt/media/image49.png" Id="rId225" /><Relationship Type="http://schemas.openxmlformats.org/officeDocument/2006/relationships/image" Target="/ppt/media/image7.png" Id="rId226" /><Relationship Type="http://schemas.openxmlformats.org/officeDocument/2006/relationships/hyperlink" Target="http://www.adventure-works.com/" TargetMode="External" Id="rId227" /></Relationships>
</file>

<file path=ppt/slides/_rels/slide4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229" /><Relationship Type="http://schemas.openxmlformats.org/officeDocument/2006/relationships/image" Target="/ppt/media/image50.png" Id="rId230" /><Relationship Type="http://schemas.openxmlformats.org/officeDocument/2006/relationships/image" Target="/ppt/media/image7.png" Id="rId231" /><Relationship Type="http://schemas.openxmlformats.org/officeDocument/2006/relationships/hyperlink" Target="http://www.adventure-works.com/" TargetMode="External" Id="rId232" /></Relationships>
</file>

<file path=ppt/slides/_rels/slide4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234" /><Relationship Type="http://schemas.openxmlformats.org/officeDocument/2006/relationships/image" Target="/ppt/media/image51.png" Id="rId235" /><Relationship Type="http://schemas.openxmlformats.org/officeDocument/2006/relationships/image" Target="/ppt/media/image7.png" Id="rId236" /><Relationship Type="http://schemas.openxmlformats.org/officeDocument/2006/relationships/hyperlink" Target="http://www.adventure-works.com/" TargetMode="External" Id="rId237" /></Relationships>
</file>

<file path=ppt/slides/_rels/slide47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239" /><Relationship Type="http://schemas.openxmlformats.org/officeDocument/2006/relationships/image" Target="/ppt/media/image52.png" Id="rId240" /><Relationship Type="http://schemas.openxmlformats.org/officeDocument/2006/relationships/image" Target="/ppt/media/image7.png" Id="rId241" /><Relationship Type="http://schemas.openxmlformats.org/officeDocument/2006/relationships/hyperlink" Target="http://www.adventure-works.com/" TargetMode="External" Id="rId242" /></Relationships>
</file>

<file path=ppt/slides/_rels/slide48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244" /><Relationship Type="http://schemas.openxmlformats.org/officeDocument/2006/relationships/image" Target="/ppt/media/image53.png" Id="rId245" /><Relationship Type="http://schemas.openxmlformats.org/officeDocument/2006/relationships/image" Target="/ppt/media/image7.png" Id="rId246" /><Relationship Type="http://schemas.openxmlformats.org/officeDocument/2006/relationships/hyperlink" Target="http://www.adventure-works.com/" TargetMode="External" Id="rId247" /></Relationships>
</file>

<file path=ppt/slides/_rels/slide4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249" /><Relationship Type="http://schemas.openxmlformats.org/officeDocument/2006/relationships/image" Target="/ppt/media/image54.png" Id="rId250" /><Relationship Type="http://schemas.openxmlformats.org/officeDocument/2006/relationships/image" Target="/ppt/media/image7.png" Id="rId251" /><Relationship Type="http://schemas.openxmlformats.org/officeDocument/2006/relationships/hyperlink" Target="http://www.adventure-works.com/" TargetMode="External" Id="rId252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29" /><Relationship Type="http://schemas.openxmlformats.org/officeDocument/2006/relationships/image" Target="/ppt/media/image10.png" Id="rId30" /><Relationship Type="http://schemas.openxmlformats.org/officeDocument/2006/relationships/image" Target="/ppt/media/image7.png" Id="rId31" /><Relationship Type="http://schemas.openxmlformats.org/officeDocument/2006/relationships/hyperlink" Target="http://www.adventure-works.com/" TargetMode="External" Id="rId32" /></Relationships>
</file>

<file path=ppt/slides/_rels/slide5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254" /><Relationship Type="http://schemas.openxmlformats.org/officeDocument/2006/relationships/image" Target="/ppt/media/image55.png" Id="rId255" /><Relationship Type="http://schemas.openxmlformats.org/officeDocument/2006/relationships/image" Target="/ppt/media/image7.png" Id="rId256" /><Relationship Type="http://schemas.openxmlformats.org/officeDocument/2006/relationships/hyperlink" Target="http://www.adventure-works.com/" TargetMode="External" Id="rId257" /></Relationships>
</file>

<file path=ppt/slides/_rels/slide5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259" /><Relationship Type="http://schemas.openxmlformats.org/officeDocument/2006/relationships/image" Target="/ppt/media/image56.png" Id="rId260" /><Relationship Type="http://schemas.openxmlformats.org/officeDocument/2006/relationships/image" Target="/ppt/media/image7.png" Id="rId261" /><Relationship Type="http://schemas.openxmlformats.org/officeDocument/2006/relationships/hyperlink" Target="http://www.adventure-works.com/" TargetMode="External" Id="rId262" /></Relationships>
</file>

<file path=ppt/slides/_rels/slide5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264" /><Relationship Type="http://schemas.openxmlformats.org/officeDocument/2006/relationships/image" Target="/ppt/media/image57.png" Id="rId265" /><Relationship Type="http://schemas.openxmlformats.org/officeDocument/2006/relationships/image" Target="/ppt/media/image7.png" Id="rId266" /><Relationship Type="http://schemas.openxmlformats.org/officeDocument/2006/relationships/hyperlink" Target="http://www.adventure-works.com/" TargetMode="External" Id="rId267" /></Relationships>
</file>

<file path=ppt/slides/_rels/slide5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269" /><Relationship Type="http://schemas.openxmlformats.org/officeDocument/2006/relationships/image" Target="/ppt/media/image58.png" Id="rId270" /><Relationship Type="http://schemas.openxmlformats.org/officeDocument/2006/relationships/image" Target="/ppt/media/image7.png" Id="rId271" /><Relationship Type="http://schemas.openxmlformats.org/officeDocument/2006/relationships/hyperlink" Target="http://www.adventure-works.com/" TargetMode="External" Id="rId272" /></Relationships>
</file>

<file path=ppt/slides/_rels/slide5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274" /><Relationship Type="http://schemas.openxmlformats.org/officeDocument/2006/relationships/image" Target="/ppt/media/image59.png" Id="rId275" /><Relationship Type="http://schemas.openxmlformats.org/officeDocument/2006/relationships/image" Target="/ppt/media/image7.png" Id="rId276" /><Relationship Type="http://schemas.openxmlformats.org/officeDocument/2006/relationships/hyperlink" Target="http://www.adventure-works.com/" TargetMode="External" Id="rId277" /></Relationships>
</file>

<file path=ppt/slides/_rels/slide55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279" /><Relationship Type="http://schemas.openxmlformats.org/officeDocument/2006/relationships/image" Target="/ppt/media/image60.png" Id="rId280" /><Relationship Type="http://schemas.openxmlformats.org/officeDocument/2006/relationships/image" Target="/ppt/media/image7.png" Id="rId281" /><Relationship Type="http://schemas.openxmlformats.org/officeDocument/2006/relationships/hyperlink" Target="http://www.adventure-works.com/" TargetMode="External" Id="rId282" /></Relationships>
</file>

<file path=ppt/slides/_rels/slide5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284" /><Relationship Type="http://schemas.openxmlformats.org/officeDocument/2006/relationships/image" Target="/ppt/media/image61.png" Id="rId285" /><Relationship Type="http://schemas.openxmlformats.org/officeDocument/2006/relationships/image" Target="/ppt/media/image7.png" Id="rId286" /><Relationship Type="http://schemas.openxmlformats.org/officeDocument/2006/relationships/hyperlink" Target="http://www.adventure-works.com/" TargetMode="External" Id="rId287" /></Relationships>
</file>

<file path=ppt/slides/_rels/slide57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289" /><Relationship Type="http://schemas.openxmlformats.org/officeDocument/2006/relationships/image" Target="/ppt/media/image62.png" Id="rId290" /><Relationship Type="http://schemas.openxmlformats.org/officeDocument/2006/relationships/image" Target="/ppt/media/image7.png" Id="rId291" /><Relationship Type="http://schemas.openxmlformats.org/officeDocument/2006/relationships/hyperlink" Target="http://www.adventure-works.com/" TargetMode="External" Id="rId292" /></Relationships>
</file>

<file path=ppt/slides/_rels/slide58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294" /><Relationship Type="http://schemas.openxmlformats.org/officeDocument/2006/relationships/image" Target="/ppt/media/image63.png" Id="rId295" /><Relationship Type="http://schemas.openxmlformats.org/officeDocument/2006/relationships/image" Target="/ppt/media/image7.png" Id="rId296" /><Relationship Type="http://schemas.openxmlformats.org/officeDocument/2006/relationships/hyperlink" Target="http://www.adventure-works.com/" TargetMode="External" Id="rId297" /></Relationships>
</file>

<file path=ppt/slides/_rels/slide5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299" /><Relationship Type="http://schemas.openxmlformats.org/officeDocument/2006/relationships/image" Target="/ppt/media/image64.png" Id="rId300" /><Relationship Type="http://schemas.openxmlformats.org/officeDocument/2006/relationships/image" Target="/ppt/media/image7.png" Id="rId301" /><Relationship Type="http://schemas.openxmlformats.org/officeDocument/2006/relationships/hyperlink" Target="http://www.adventure-works.com/" TargetMode="External" Id="rId302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34" /><Relationship Type="http://schemas.openxmlformats.org/officeDocument/2006/relationships/image" Target="/ppt/media/image11.png" Id="rId35" /><Relationship Type="http://schemas.openxmlformats.org/officeDocument/2006/relationships/image" Target="/ppt/media/image7.png" Id="rId36" /><Relationship Type="http://schemas.openxmlformats.org/officeDocument/2006/relationships/hyperlink" Target="http://www.adventure-works.com/" TargetMode="External" Id="rId37" /></Relationships>
</file>

<file path=ppt/slides/_rels/slide6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304" /><Relationship Type="http://schemas.openxmlformats.org/officeDocument/2006/relationships/image" Target="/ppt/media/image65.png" Id="rId305" /><Relationship Type="http://schemas.openxmlformats.org/officeDocument/2006/relationships/image" Target="/ppt/media/image7.png" Id="rId306" /><Relationship Type="http://schemas.openxmlformats.org/officeDocument/2006/relationships/hyperlink" Target="http://www.adventure-works.com/" TargetMode="External" Id="rId307" /></Relationships>
</file>

<file path=ppt/slides/_rels/slide61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309" /><Relationship Type="http://schemas.openxmlformats.org/officeDocument/2006/relationships/image" Target="/ppt/media/image66.png" Id="rId310" /><Relationship Type="http://schemas.openxmlformats.org/officeDocument/2006/relationships/image" Target="/ppt/media/image7.png" Id="rId311" /><Relationship Type="http://schemas.openxmlformats.org/officeDocument/2006/relationships/hyperlink" Target="http://www.adventure-works.com/" TargetMode="External" Id="rId312" /></Relationships>
</file>

<file path=ppt/slides/_rels/slide6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314" /><Relationship Type="http://schemas.openxmlformats.org/officeDocument/2006/relationships/image" Target="/ppt/media/image67.png" Id="rId315" /><Relationship Type="http://schemas.openxmlformats.org/officeDocument/2006/relationships/image" Target="/ppt/media/image7.png" Id="rId316" /><Relationship Type="http://schemas.openxmlformats.org/officeDocument/2006/relationships/hyperlink" Target="http://www.adventure-works.com/" TargetMode="External" Id="rId317" /></Relationships>
</file>

<file path=ppt/slides/_rels/slide6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319" /><Relationship Type="http://schemas.openxmlformats.org/officeDocument/2006/relationships/image" Target="/ppt/media/image68.png" Id="rId320" /><Relationship Type="http://schemas.openxmlformats.org/officeDocument/2006/relationships/image" Target="/ppt/media/image7.png" Id="rId321" /><Relationship Type="http://schemas.openxmlformats.org/officeDocument/2006/relationships/hyperlink" Target="http://www.adventure-works.com/" TargetMode="External" Id="rId322" /></Relationships>
</file>

<file path=ppt/slides/_rels/slide64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324" /><Relationship Type="http://schemas.openxmlformats.org/officeDocument/2006/relationships/image" Target="/ppt/media/image69.png" Id="rId325" /><Relationship Type="http://schemas.openxmlformats.org/officeDocument/2006/relationships/image" Target="/ppt/media/image7.png" Id="rId326" /><Relationship Type="http://schemas.openxmlformats.org/officeDocument/2006/relationships/hyperlink" Target="http://www.adventure-works.com/" TargetMode="External" Id="rId327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39" /><Relationship Type="http://schemas.openxmlformats.org/officeDocument/2006/relationships/image" Target="/ppt/media/image12.png" Id="rId40" /><Relationship Type="http://schemas.openxmlformats.org/officeDocument/2006/relationships/image" Target="/ppt/media/image7.png" Id="rId41" /><Relationship Type="http://schemas.openxmlformats.org/officeDocument/2006/relationships/hyperlink" Target="http://www.adventure-works.com/" TargetMode="External" Id="rId42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44" /><Relationship Type="http://schemas.openxmlformats.org/officeDocument/2006/relationships/image" Target="/ppt/media/image13.png" Id="rId45" /><Relationship Type="http://schemas.openxmlformats.org/officeDocument/2006/relationships/image" Target="/ppt/media/image7.png" Id="rId46" /><Relationship Type="http://schemas.openxmlformats.org/officeDocument/2006/relationships/hyperlink" Target="http://www.adventure-works.com/" TargetMode="External" Id="rId47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.xml" Id="rId49" /><Relationship Type="http://schemas.openxmlformats.org/officeDocument/2006/relationships/image" Target="/ppt/media/image14.png" Id="rId50" /><Relationship Type="http://schemas.openxmlformats.org/officeDocument/2006/relationships/image" Target="/ppt/media/image7.png" Id="rId51" /><Relationship Type="http://schemas.openxmlformats.org/officeDocument/2006/relationships/hyperlink" Target="http://www.adventure-works.com/" TargetMode="External" Id="rId52" /></Relationships>
</file>

<file path=ppt/slides/slide1.xml><?xml version="1.0" encoding="utf-8"?>
<p:sld xmlns:p="http://schemas.openxmlformats.org/presentationml/2006/main">
  <p:cSld>
    <p:spTree>
      <p:nvGrpSpPr>
        <p:cNvPr id="259" name=""/>
        <p:cNvGrpSpPr/>
        <p:nvPr/>
      </p:nvGrpSpPr>
      <p:grpSpPr>
        <a:xfrm xmlns:a="http://schemas.openxmlformats.org/drawingml/2006/main"/>
      </p:grpSpPr>
      <p:pic>
        <p:nvPicPr>
          <p:cNvPr id="26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8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1536192" y="628650"/>
            <a:ext cx="381000" cy="57912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262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9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2050542" y="1600197"/>
            <a:ext cx="1088136" cy="347472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263" name=""/>
          <p:cNvSpPr/>
          <p:nvPr/>
        </p:nvSpPr>
        <p:spPr>
          <a:xfrm xmlns:a="http://schemas.openxmlformats.org/drawingml/2006/main">
            <a:off x="1755270" y="2004819"/>
            <a:ext cx="21145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ctr" rtl="0"/>
            <a:r>
              <a:rPr lang="en-US" sz="2000" b="1" i="0" u="none" strike="noStrike" dirty="0">
                <a:solidFill>
                  <a:srgbClr val="483D8B"/>
                </a:solidFill>
                <a:latin typeface="Arial"/>
              </a:rPr>
              <a:t>Product Catalog</a:t>
            </a:r>
          </a:p>
        </p:txBody>
      </p:sp>
      <p:pic>
        <p:nvPicPr>
          <p:cNvPr id="264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907542" y="2462019"/>
            <a:ext cx="381000" cy="57912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26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3469770" y="971550"/>
            <a:ext cx="579120" cy="3810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266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2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4041270" y="2862069"/>
            <a:ext cx="384048" cy="57912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</p:spTree>
  </p:cSld>
  <p:clrMapOvr>
    <a:masterClrMapping xmlns:a="http://schemas.openxmlformats.org/drawingml/2006/main"/>
  </p:clrMapOvr>
</p:sld>
</file>

<file path=ppt/slides/slide10.xml><?xml version="1.0" encoding="utf-8"?>
<p:sld xmlns:p="http://schemas.openxmlformats.org/presentationml/2006/main">
  <p:cSld>
    <p:spTree>
      <p:nvGrpSpPr>
        <p:cNvPr id="315" name=""/>
        <p:cNvGrpSpPr/>
        <p:nvPr/>
      </p:nvGrpSpPr>
      <p:grpSpPr>
        <a:xfrm xmlns:a="http://schemas.openxmlformats.org/drawingml/2006/main"/>
      </p:grpSpPr>
      <p:pic>
        <p:nvPicPr>
          <p:cNvPr id="31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5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139447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318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5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19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10</a:t>
            </a:r>
          </a:p>
        </p:txBody>
      </p:sp>
      <p:sp>
        <p:nvSpPr>
          <p:cNvPr id="320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5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11.xml><?xml version="1.0" encoding="utf-8"?>
<p:sld xmlns:p="http://schemas.openxmlformats.org/presentationml/2006/main">
  <p:cSld>
    <p:spTree>
      <p:nvGrpSpPr>
        <p:cNvPr id="321" name=""/>
        <p:cNvGrpSpPr/>
        <p:nvPr/>
      </p:nvGrpSpPr>
      <p:grpSpPr>
        <a:xfrm xmlns:a="http://schemas.openxmlformats.org/drawingml/2006/main"/>
      </p:grpSpPr>
      <p:pic>
        <p:nvPicPr>
          <p:cNvPr id="32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6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4295147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324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6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25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11</a:t>
            </a:r>
          </a:p>
        </p:txBody>
      </p:sp>
      <p:sp>
        <p:nvSpPr>
          <p:cNvPr id="326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6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12.xml><?xml version="1.0" encoding="utf-8"?>
<p:sld xmlns:p="http://schemas.openxmlformats.org/presentationml/2006/main">
  <p:cSld>
    <p:spTree>
      <p:nvGrpSpPr>
        <p:cNvPr id="327" name=""/>
        <p:cNvGrpSpPr/>
        <p:nvPr/>
      </p:nvGrpSpPr>
      <p:grpSpPr>
        <a:xfrm xmlns:a="http://schemas.openxmlformats.org/drawingml/2006/main"/>
      </p:grpSpPr>
      <p:pic>
        <p:nvPicPr>
          <p:cNvPr id="32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6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368047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330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6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31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12</a:t>
            </a:r>
          </a:p>
        </p:txBody>
      </p:sp>
      <p:sp>
        <p:nvSpPr>
          <p:cNvPr id="332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6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13.xml><?xml version="1.0" encoding="utf-8"?>
<p:sld xmlns:p="http://schemas.openxmlformats.org/presentationml/2006/main">
  <p:cSld>
    <p:spTree>
      <p:nvGrpSpPr>
        <p:cNvPr id="333" name=""/>
        <p:cNvGrpSpPr/>
        <p:nvPr/>
      </p:nvGrpSpPr>
      <p:grpSpPr>
        <a:xfrm xmlns:a="http://schemas.openxmlformats.org/drawingml/2006/main"/>
      </p:grpSpPr>
      <p:pic>
        <p:nvPicPr>
          <p:cNvPr id="33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7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266980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336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7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37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13</a:t>
            </a:r>
          </a:p>
        </p:txBody>
      </p:sp>
      <p:sp>
        <p:nvSpPr>
          <p:cNvPr id="338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7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14.xml><?xml version="1.0" encoding="utf-8"?>
<p:sld xmlns:p="http://schemas.openxmlformats.org/presentationml/2006/main">
  <p:cSld>
    <p:spTree>
      <p:nvGrpSpPr>
        <p:cNvPr id="339" name=""/>
        <p:cNvGrpSpPr/>
        <p:nvPr/>
      </p:nvGrpSpPr>
      <p:grpSpPr>
        <a:xfrm xmlns:a="http://schemas.openxmlformats.org/drawingml/2006/main"/>
      </p:grpSpPr>
      <p:pic>
        <p:nvPicPr>
          <p:cNvPr id="34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7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4857503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342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7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43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14</a:t>
            </a:r>
          </a:p>
        </p:txBody>
      </p:sp>
      <p:sp>
        <p:nvSpPr>
          <p:cNvPr id="344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7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15.xml><?xml version="1.0" encoding="utf-8"?>
<p:sld xmlns:p="http://schemas.openxmlformats.org/presentationml/2006/main">
  <p:cSld>
    <p:spTree>
      <p:nvGrpSpPr>
        <p:cNvPr id="345" name=""/>
        <p:cNvGrpSpPr/>
        <p:nvPr/>
      </p:nvGrpSpPr>
      <p:grpSpPr>
        <a:xfrm xmlns:a="http://schemas.openxmlformats.org/drawingml/2006/main"/>
      </p:grpSpPr>
      <p:pic>
        <p:nvPicPr>
          <p:cNvPr id="34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8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4902458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348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8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49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15</a:t>
            </a:r>
          </a:p>
        </p:txBody>
      </p:sp>
      <p:sp>
        <p:nvSpPr>
          <p:cNvPr id="350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8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16.xml><?xml version="1.0" encoding="utf-8"?>
<p:sld xmlns:p="http://schemas.openxmlformats.org/presentationml/2006/main">
  <p:cSld>
    <p:spTree>
      <p:nvGrpSpPr>
        <p:cNvPr id="351" name=""/>
        <p:cNvGrpSpPr/>
        <p:nvPr/>
      </p:nvGrpSpPr>
      <p:grpSpPr>
        <a:xfrm xmlns:a="http://schemas.openxmlformats.org/drawingml/2006/main"/>
      </p:grpSpPr>
      <p:pic>
        <p:nvPicPr>
          <p:cNvPr id="35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8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50800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354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8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55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16</a:t>
            </a:r>
          </a:p>
        </p:txBody>
      </p:sp>
      <p:sp>
        <p:nvSpPr>
          <p:cNvPr id="356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8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17.xml><?xml version="1.0" encoding="utf-8"?>
<p:sld xmlns:p="http://schemas.openxmlformats.org/presentationml/2006/main">
  <p:cSld>
    <p:spTree>
      <p:nvGrpSpPr>
        <p:cNvPr id="357" name=""/>
        <p:cNvGrpSpPr/>
        <p:nvPr/>
      </p:nvGrpSpPr>
      <p:grpSpPr>
        <a:xfrm xmlns:a="http://schemas.openxmlformats.org/drawingml/2006/main"/>
      </p:grpSpPr>
      <p:pic>
        <p:nvPicPr>
          <p:cNvPr id="35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9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14630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360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9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61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17</a:t>
            </a:r>
          </a:p>
        </p:txBody>
      </p:sp>
      <p:sp>
        <p:nvSpPr>
          <p:cNvPr id="362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9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18.xml><?xml version="1.0" encoding="utf-8"?>
<p:sld xmlns:p="http://schemas.openxmlformats.org/presentationml/2006/main">
  <p:cSld>
    <p:spTree>
      <p:nvGrpSpPr>
        <p:cNvPr id="363" name=""/>
        <p:cNvGrpSpPr/>
        <p:nvPr/>
      </p:nvGrpSpPr>
      <p:grpSpPr>
        <a:xfrm xmlns:a="http://schemas.openxmlformats.org/drawingml/2006/main"/>
      </p:grpSpPr>
      <p:pic>
        <p:nvPicPr>
          <p:cNvPr id="36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9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4445258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366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9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67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18</a:t>
            </a:r>
          </a:p>
        </p:txBody>
      </p:sp>
      <p:sp>
        <p:nvSpPr>
          <p:cNvPr id="368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9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19.xml><?xml version="1.0" encoding="utf-8"?>
<p:sld xmlns:p="http://schemas.openxmlformats.org/presentationml/2006/main">
  <p:cSld>
    <p:spTree>
      <p:nvGrpSpPr>
        <p:cNvPr id="369" name=""/>
        <p:cNvGrpSpPr/>
        <p:nvPr/>
      </p:nvGrpSpPr>
      <p:grpSpPr>
        <a:xfrm xmlns:a="http://schemas.openxmlformats.org/drawingml/2006/main"/>
      </p:grpSpPr>
      <p:pic>
        <p:nvPicPr>
          <p:cNvPr id="37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0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302507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372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0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73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19</a:t>
            </a:r>
          </a:p>
        </p:txBody>
      </p:sp>
      <p:sp>
        <p:nvSpPr>
          <p:cNvPr id="374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10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2.xml><?xml version="1.0" encoding="utf-8"?>
<p:sld xmlns:p="http://schemas.openxmlformats.org/presentationml/2006/main">
  <p:cSld>
    <p:spTree>
      <p:nvGrpSpPr>
        <p:cNvPr id="267" name=""/>
        <p:cNvGrpSpPr/>
        <p:nvPr/>
      </p:nvGrpSpPr>
      <p:grpSpPr>
        <a:xfrm xmlns:a="http://schemas.openxmlformats.org/drawingml/2006/main"/>
      </p:grpSpPr>
      <p:pic>
        <p:nvPicPr>
          <p:cNvPr id="26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539497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270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271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2</a:t>
            </a:r>
          </a:p>
        </p:txBody>
      </p:sp>
      <p:sp>
        <p:nvSpPr>
          <p:cNvPr id="272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1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20.xml><?xml version="1.0" encoding="utf-8"?>
<p:sld xmlns:p="http://schemas.openxmlformats.org/presentationml/2006/main">
  <p:cSld>
    <p:spTree>
      <p:nvGrpSpPr>
        <p:cNvPr id="375" name=""/>
        <p:cNvGrpSpPr/>
        <p:nvPr/>
      </p:nvGrpSpPr>
      <p:grpSpPr>
        <a:xfrm xmlns:a="http://schemas.openxmlformats.org/drawingml/2006/main"/>
      </p:grpSpPr>
      <p:pic>
        <p:nvPicPr>
          <p:cNvPr id="37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0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4400303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378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0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79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20</a:t>
            </a:r>
          </a:p>
        </p:txBody>
      </p:sp>
      <p:sp>
        <p:nvSpPr>
          <p:cNvPr id="380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10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21.xml><?xml version="1.0" encoding="utf-8"?>
<p:sld xmlns:p="http://schemas.openxmlformats.org/presentationml/2006/main">
  <p:cSld>
    <p:spTree>
      <p:nvGrpSpPr>
        <p:cNvPr id="381" name=""/>
        <p:cNvGrpSpPr/>
        <p:nvPr/>
      </p:nvGrpSpPr>
      <p:grpSpPr>
        <a:xfrm xmlns:a="http://schemas.openxmlformats.org/drawingml/2006/main"/>
      </p:grpSpPr>
      <p:pic>
        <p:nvPicPr>
          <p:cNvPr id="38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1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399110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384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1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85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21</a:t>
            </a:r>
          </a:p>
        </p:txBody>
      </p:sp>
      <p:sp>
        <p:nvSpPr>
          <p:cNvPr id="386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11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22.xml><?xml version="1.0" encoding="utf-8"?>
<p:sld xmlns:p="http://schemas.openxmlformats.org/presentationml/2006/main">
  <p:cSld>
    <p:spTree>
      <p:nvGrpSpPr>
        <p:cNvPr id="387" name=""/>
        <p:cNvGrpSpPr/>
        <p:nvPr/>
      </p:nvGrpSpPr>
      <p:grpSpPr>
        <a:xfrm xmlns:a="http://schemas.openxmlformats.org/drawingml/2006/main"/>
      </p:grpSpPr>
      <p:pic>
        <p:nvPicPr>
          <p:cNvPr id="38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1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399110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390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1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91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22</a:t>
            </a:r>
          </a:p>
        </p:txBody>
      </p:sp>
      <p:sp>
        <p:nvSpPr>
          <p:cNvPr id="392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11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23.xml><?xml version="1.0" encoding="utf-8"?>
<p:sld xmlns:p="http://schemas.openxmlformats.org/presentationml/2006/main">
  <p:cSld>
    <p:spTree>
      <p:nvGrpSpPr>
        <p:cNvPr id="393" name=""/>
        <p:cNvGrpSpPr/>
        <p:nvPr/>
      </p:nvGrpSpPr>
      <p:grpSpPr>
        <a:xfrm xmlns:a="http://schemas.openxmlformats.org/drawingml/2006/main"/>
      </p:grpSpPr>
      <p:pic>
        <p:nvPicPr>
          <p:cNvPr id="39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2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4845307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396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2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97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23</a:t>
            </a:r>
          </a:p>
        </p:txBody>
      </p:sp>
      <p:sp>
        <p:nvSpPr>
          <p:cNvPr id="398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12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24.xml><?xml version="1.0" encoding="utf-8"?>
<p:sld xmlns:p="http://schemas.openxmlformats.org/presentationml/2006/main">
  <p:cSld>
    <p:spTree>
      <p:nvGrpSpPr>
        <p:cNvPr id="399" name=""/>
        <p:cNvGrpSpPr/>
        <p:nvPr/>
      </p:nvGrpSpPr>
      <p:grpSpPr>
        <a:xfrm xmlns:a="http://schemas.openxmlformats.org/drawingml/2006/main"/>
      </p:grpSpPr>
      <p:pic>
        <p:nvPicPr>
          <p:cNvPr id="40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2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439115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402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2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03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24</a:t>
            </a:r>
          </a:p>
        </p:txBody>
      </p:sp>
      <p:sp>
        <p:nvSpPr>
          <p:cNvPr id="404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12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25.xml><?xml version="1.0" encoding="utf-8"?>
<p:sld xmlns:p="http://schemas.openxmlformats.org/presentationml/2006/main">
  <p:cSld>
    <p:spTree>
      <p:nvGrpSpPr>
        <p:cNvPr id="405" name=""/>
        <p:cNvGrpSpPr/>
        <p:nvPr/>
      </p:nvGrpSpPr>
      <p:grpSpPr>
        <a:xfrm xmlns:a="http://schemas.openxmlformats.org/drawingml/2006/main"/>
      </p:grpSpPr>
      <p:pic>
        <p:nvPicPr>
          <p:cNvPr id="40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3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3594104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408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3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09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25</a:t>
            </a:r>
          </a:p>
        </p:txBody>
      </p:sp>
      <p:sp>
        <p:nvSpPr>
          <p:cNvPr id="410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13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26.xml><?xml version="1.0" encoding="utf-8"?>
<p:sld xmlns:p="http://schemas.openxmlformats.org/presentationml/2006/main">
  <p:cSld>
    <p:spTree>
      <p:nvGrpSpPr>
        <p:cNvPr id="411" name=""/>
        <p:cNvGrpSpPr/>
        <p:nvPr/>
      </p:nvGrpSpPr>
      <p:grpSpPr>
        <a:xfrm xmlns:a="http://schemas.openxmlformats.org/drawingml/2006/main"/>
      </p:grpSpPr>
      <p:pic>
        <p:nvPicPr>
          <p:cNvPr id="41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3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439115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414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3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15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26</a:t>
            </a:r>
          </a:p>
        </p:txBody>
      </p:sp>
      <p:sp>
        <p:nvSpPr>
          <p:cNvPr id="416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13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27.xml><?xml version="1.0" encoding="utf-8"?>
<p:sld xmlns:p="http://schemas.openxmlformats.org/presentationml/2006/main">
  <p:cSld>
    <p:spTree>
      <p:nvGrpSpPr>
        <p:cNvPr id="417" name=""/>
        <p:cNvGrpSpPr/>
        <p:nvPr/>
      </p:nvGrpSpPr>
      <p:grpSpPr>
        <a:xfrm xmlns:a="http://schemas.openxmlformats.org/drawingml/2006/main"/>
      </p:grpSpPr>
      <p:pic>
        <p:nvPicPr>
          <p:cNvPr id="41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4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3994154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420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4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21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27</a:t>
            </a:r>
          </a:p>
        </p:txBody>
      </p:sp>
      <p:sp>
        <p:nvSpPr>
          <p:cNvPr id="422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14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28.xml><?xml version="1.0" encoding="utf-8"?>
<p:sld xmlns:p="http://schemas.openxmlformats.org/presentationml/2006/main">
  <p:cSld>
    <p:spTree>
      <p:nvGrpSpPr>
        <p:cNvPr id="423" name=""/>
        <p:cNvGrpSpPr/>
        <p:nvPr/>
      </p:nvGrpSpPr>
      <p:grpSpPr>
        <a:xfrm xmlns:a="http://schemas.openxmlformats.org/drawingml/2006/main"/>
      </p:grpSpPr>
      <p:pic>
        <p:nvPicPr>
          <p:cNvPr id="42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4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3994154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426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4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27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28</a:t>
            </a:r>
          </a:p>
        </p:txBody>
      </p:sp>
      <p:sp>
        <p:nvSpPr>
          <p:cNvPr id="428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14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29.xml><?xml version="1.0" encoding="utf-8"?>
<p:sld xmlns:p="http://schemas.openxmlformats.org/presentationml/2006/main">
  <p:cSld>
    <p:spTree>
      <p:nvGrpSpPr>
        <p:cNvPr id="429" name=""/>
        <p:cNvGrpSpPr/>
        <p:nvPr/>
      </p:nvGrpSpPr>
      <p:grpSpPr>
        <a:xfrm xmlns:a="http://schemas.openxmlformats.org/drawingml/2006/main"/>
      </p:grpSpPr>
      <p:pic>
        <p:nvPicPr>
          <p:cNvPr id="43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5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204209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432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5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33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29</a:t>
            </a:r>
          </a:p>
        </p:txBody>
      </p:sp>
      <p:sp>
        <p:nvSpPr>
          <p:cNvPr id="434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15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3.xml><?xml version="1.0" encoding="utf-8"?>
<p:sld xmlns:p="http://schemas.openxmlformats.org/presentationml/2006/main">
  <p:cSld>
    <p:spTree>
      <p:nvGrpSpPr>
        <p:cNvPr id="273" name=""/>
        <p:cNvGrpSpPr/>
        <p:nvPr/>
      </p:nvGrpSpPr>
      <p:grpSpPr>
        <a:xfrm xmlns:a="http://schemas.openxmlformats.org/drawingml/2006/main"/>
      </p:grpSpPr>
      <p:pic>
        <p:nvPicPr>
          <p:cNvPr id="27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368047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276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277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3</a:t>
            </a:r>
          </a:p>
        </p:txBody>
      </p:sp>
      <p:sp>
        <p:nvSpPr>
          <p:cNvPr id="278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2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30.xml><?xml version="1.0" encoding="utf-8"?>
<p:sld xmlns:p="http://schemas.openxmlformats.org/presentationml/2006/main">
  <p:cSld>
    <p:spTree>
      <p:nvGrpSpPr>
        <p:cNvPr id="435" name=""/>
        <p:cNvGrpSpPr/>
        <p:nvPr/>
      </p:nvGrpSpPr>
      <p:grpSpPr>
        <a:xfrm xmlns:a="http://schemas.openxmlformats.org/drawingml/2006/main"/>
      </p:grpSpPr>
      <p:pic>
        <p:nvPicPr>
          <p:cNvPr id="43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5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20724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438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5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39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30</a:t>
            </a:r>
          </a:p>
        </p:txBody>
      </p:sp>
      <p:sp>
        <p:nvSpPr>
          <p:cNvPr id="440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15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31.xml><?xml version="1.0" encoding="utf-8"?>
<p:sld xmlns:p="http://schemas.openxmlformats.org/presentationml/2006/main">
  <p:cSld>
    <p:spTree>
      <p:nvGrpSpPr>
        <p:cNvPr id="441" name=""/>
        <p:cNvGrpSpPr/>
        <p:nvPr/>
      </p:nvGrpSpPr>
      <p:grpSpPr>
        <a:xfrm xmlns:a="http://schemas.openxmlformats.org/drawingml/2006/main"/>
      </p:grpSpPr>
      <p:pic>
        <p:nvPicPr>
          <p:cNvPr id="44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6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207258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444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6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45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31</a:t>
            </a:r>
          </a:p>
        </p:txBody>
      </p:sp>
      <p:sp>
        <p:nvSpPr>
          <p:cNvPr id="446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16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32.xml><?xml version="1.0" encoding="utf-8"?>
<p:sld xmlns:p="http://schemas.openxmlformats.org/presentationml/2006/main">
  <p:cSld>
    <p:spTree>
      <p:nvGrpSpPr>
        <p:cNvPr id="447" name=""/>
        <p:cNvGrpSpPr/>
        <p:nvPr/>
      </p:nvGrpSpPr>
      <p:grpSpPr>
        <a:xfrm xmlns:a="http://schemas.openxmlformats.org/drawingml/2006/main"/>
      </p:grpSpPr>
      <p:pic>
        <p:nvPicPr>
          <p:cNvPr id="44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6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3988057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450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6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51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32</a:t>
            </a:r>
          </a:p>
        </p:txBody>
      </p:sp>
      <p:sp>
        <p:nvSpPr>
          <p:cNvPr id="452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16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33.xml><?xml version="1.0" encoding="utf-8"?>
<p:sld xmlns:p="http://schemas.openxmlformats.org/presentationml/2006/main">
  <p:cSld>
    <p:spTree>
      <p:nvGrpSpPr>
        <p:cNvPr id="453" name=""/>
        <p:cNvGrpSpPr/>
        <p:nvPr/>
      </p:nvGrpSpPr>
      <p:grpSpPr>
        <a:xfrm xmlns:a="http://schemas.openxmlformats.org/drawingml/2006/main"/>
      </p:grpSpPr>
      <p:pic>
        <p:nvPicPr>
          <p:cNvPr id="45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7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3988039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456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7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57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33</a:t>
            </a:r>
          </a:p>
        </p:txBody>
      </p:sp>
      <p:sp>
        <p:nvSpPr>
          <p:cNvPr id="458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17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34.xml><?xml version="1.0" encoding="utf-8"?>
<p:sld xmlns:p="http://schemas.openxmlformats.org/presentationml/2006/main">
  <p:cSld>
    <p:spTree>
      <p:nvGrpSpPr>
        <p:cNvPr id="459" name=""/>
        <p:cNvGrpSpPr/>
        <p:nvPr/>
      </p:nvGrpSpPr>
      <p:grpSpPr>
        <a:xfrm xmlns:a="http://schemas.openxmlformats.org/drawingml/2006/main"/>
      </p:grpSpPr>
      <p:pic>
        <p:nvPicPr>
          <p:cNvPr id="46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7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4388108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462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7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63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34</a:t>
            </a:r>
          </a:p>
        </p:txBody>
      </p:sp>
      <p:sp>
        <p:nvSpPr>
          <p:cNvPr id="464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17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35.xml><?xml version="1.0" encoding="utf-8"?>
<p:sld xmlns:p="http://schemas.openxmlformats.org/presentationml/2006/main">
  <p:cSld>
    <p:spTree>
      <p:nvGrpSpPr>
        <p:cNvPr id="465" name=""/>
        <p:cNvGrpSpPr/>
        <p:nvPr/>
      </p:nvGrpSpPr>
      <p:grpSpPr>
        <a:xfrm xmlns:a="http://schemas.openxmlformats.org/drawingml/2006/main"/>
      </p:grpSpPr>
      <p:pic>
        <p:nvPicPr>
          <p:cNvPr id="46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8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358799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468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8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69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35</a:t>
            </a:r>
          </a:p>
        </p:txBody>
      </p:sp>
      <p:sp>
        <p:nvSpPr>
          <p:cNvPr id="470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18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36.xml><?xml version="1.0" encoding="utf-8"?>
<p:sld xmlns:p="http://schemas.openxmlformats.org/presentationml/2006/main">
  <p:cSld>
    <p:spTree>
      <p:nvGrpSpPr>
        <p:cNvPr id="471" name=""/>
        <p:cNvGrpSpPr/>
        <p:nvPr/>
      </p:nvGrpSpPr>
      <p:grpSpPr>
        <a:xfrm xmlns:a="http://schemas.openxmlformats.org/drawingml/2006/main"/>
      </p:grpSpPr>
      <p:pic>
        <p:nvPicPr>
          <p:cNvPr id="47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8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399110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474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8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75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36</a:t>
            </a:r>
          </a:p>
        </p:txBody>
      </p:sp>
      <p:sp>
        <p:nvSpPr>
          <p:cNvPr id="476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18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37.xml><?xml version="1.0" encoding="utf-8"?>
<p:sld xmlns:p="http://schemas.openxmlformats.org/presentationml/2006/main">
  <p:cSld>
    <p:spTree>
      <p:nvGrpSpPr>
        <p:cNvPr id="477" name=""/>
        <p:cNvGrpSpPr/>
        <p:nvPr/>
      </p:nvGrpSpPr>
      <p:grpSpPr>
        <a:xfrm xmlns:a="http://schemas.openxmlformats.org/drawingml/2006/main"/>
      </p:grpSpPr>
      <p:pic>
        <p:nvPicPr>
          <p:cNvPr id="47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9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3988057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480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9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81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37</a:t>
            </a:r>
          </a:p>
        </p:txBody>
      </p:sp>
      <p:sp>
        <p:nvSpPr>
          <p:cNvPr id="482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19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38.xml><?xml version="1.0" encoding="utf-8"?>
<p:sld xmlns:p="http://schemas.openxmlformats.org/presentationml/2006/main">
  <p:cSld>
    <p:spTree>
      <p:nvGrpSpPr>
        <p:cNvPr id="483" name=""/>
        <p:cNvGrpSpPr/>
        <p:nvPr/>
      </p:nvGrpSpPr>
      <p:grpSpPr>
        <a:xfrm xmlns:a="http://schemas.openxmlformats.org/drawingml/2006/main"/>
      </p:grpSpPr>
      <p:pic>
        <p:nvPicPr>
          <p:cNvPr id="48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9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3988039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486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19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87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38</a:t>
            </a:r>
          </a:p>
        </p:txBody>
      </p:sp>
      <p:sp>
        <p:nvSpPr>
          <p:cNvPr id="488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19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39.xml><?xml version="1.0" encoding="utf-8"?>
<p:sld xmlns:p="http://schemas.openxmlformats.org/presentationml/2006/main">
  <p:cSld>
    <p:spTree>
      <p:nvGrpSpPr>
        <p:cNvPr id="489" name=""/>
        <p:cNvGrpSpPr/>
        <p:nvPr/>
      </p:nvGrpSpPr>
      <p:grpSpPr>
        <a:xfrm xmlns:a="http://schemas.openxmlformats.org/drawingml/2006/main"/>
      </p:grpSpPr>
      <p:pic>
        <p:nvPicPr>
          <p:cNvPr id="49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0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207258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492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0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93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39</a:t>
            </a:r>
          </a:p>
        </p:txBody>
      </p:sp>
      <p:sp>
        <p:nvSpPr>
          <p:cNvPr id="494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20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4.xml><?xml version="1.0" encoding="utf-8"?>
<p:sld xmlns:p="http://schemas.openxmlformats.org/presentationml/2006/main">
  <p:cSld>
    <p:spTree>
      <p:nvGrpSpPr>
        <p:cNvPr id="279" name=""/>
        <p:cNvGrpSpPr/>
        <p:nvPr/>
      </p:nvGrpSpPr>
      <p:grpSpPr>
        <a:xfrm xmlns:a="http://schemas.openxmlformats.org/drawingml/2006/main"/>
      </p:grpSpPr>
      <p:pic>
        <p:nvPicPr>
          <p:cNvPr id="28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368047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282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283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4</a:t>
            </a:r>
          </a:p>
        </p:txBody>
      </p:sp>
      <p:sp>
        <p:nvSpPr>
          <p:cNvPr id="284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2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40.xml><?xml version="1.0" encoding="utf-8"?>
<p:sld xmlns:p="http://schemas.openxmlformats.org/presentationml/2006/main">
  <p:cSld>
    <p:spTree>
      <p:nvGrpSpPr>
        <p:cNvPr id="495" name=""/>
        <p:cNvGrpSpPr/>
        <p:nvPr/>
      </p:nvGrpSpPr>
      <p:grpSpPr>
        <a:xfrm xmlns:a="http://schemas.openxmlformats.org/drawingml/2006/main"/>
      </p:grpSpPr>
      <p:pic>
        <p:nvPicPr>
          <p:cNvPr id="49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0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20419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498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0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499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40</a:t>
            </a:r>
          </a:p>
        </p:txBody>
      </p:sp>
      <p:sp>
        <p:nvSpPr>
          <p:cNvPr id="500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20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41.xml><?xml version="1.0" encoding="utf-8"?>
<p:sld xmlns:p="http://schemas.openxmlformats.org/presentationml/2006/main">
  <p:cSld>
    <p:spTree>
      <p:nvGrpSpPr>
        <p:cNvPr id="501" name=""/>
        <p:cNvGrpSpPr/>
        <p:nvPr/>
      </p:nvGrpSpPr>
      <p:grpSpPr>
        <a:xfrm xmlns:a="http://schemas.openxmlformats.org/drawingml/2006/main"/>
      </p:grpSpPr>
      <p:pic>
        <p:nvPicPr>
          <p:cNvPr id="50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1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3988057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504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1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05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41</a:t>
            </a:r>
          </a:p>
        </p:txBody>
      </p:sp>
      <p:sp>
        <p:nvSpPr>
          <p:cNvPr id="506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21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42.xml><?xml version="1.0" encoding="utf-8"?>
<p:sld xmlns:p="http://schemas.openxmlformats.org/presentationml/2006/main">
  <p:cSld>
    <p:spTree>
      <p:nvGrpSpPr>
        <p:cNvPr id="507" name=""/>
        <p:cNvGrpSpPr/>
        <p:nvPr/>
      </p:nvGrpSpPr>
      <p:grpSpPr>
        <a:xfrm xmlns:a="http://schemas.openxmlformats.org/drawingml/2006/main"/>
      </p:grpSpPr>
      <p:pic>
        <p:nvPicPr>
          <p:cNvPr id="50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1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3988057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510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1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11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42</a:t>
            </a:r>
          </a:p>
        </p:txBody>
      </p:sp>
      <p:sp>
        <p:nvSpPr>
          <p:cNvPr id="512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21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43.xml><?xml version="1.0" encoding="utf-8"?>
<p:sld xmlns:p="http://schemas.openxmlformats.org/presentationml/2006/main">
  <p:cSld>
    <p:spTree>
      <p:nvGrpSpPr>
        <p:cNvPr id="513" name=""/>
        <p:cNvGrpSpPr/>
        <p:nvPr/>
      </p:nvGrpSpPr>
      <p:grpSpPr>
        <a:xfrm xmlns:a="http://schemas.openxmlformats.org/drawingml/2006/main"/>
      </p:grpSpPr>
      <p:pic>
        <p:nvPicPr>
          <p:cNvPr id="51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2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09297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516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2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17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43</a:t>
            </a:r>
          </a:p>
        </p:txBody>
      </p:sp>
      <p:sp>
        <p:nvSpPr>
          <p:cNvPr id="518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22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44.xml><?xml version="1.0" encoding="utf-8"?>
<p:sld xmlns:p="http://schemas.openxmlformats.org/presentationml/2006/main">
  <p:cSld>
    <p:spTree>
      <p:nvGrpSpPr>
        <p:cNvPr id="519" name=""/>
        <p:cNvGrpSpPr/>
        <p:nvPr/>
      </p:nvGrpSpPr>
      <p:grpSpPr>
        <a:xfrm xmlns:a="http://schemas.openxmlformats.org/drawingml/2006/main"/>
      </p:grpSpPr>
      <p:pic>
        <p:nvPicPr>
          <p:cNvPr id="52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2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199395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522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2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23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44</a:t>
            </a:r>
          </a:p>
        </p:txBody>
      </p:sp>
      <p:sp>
        <p:nvSpPr>
          <p:cNvPr id="524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22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45.xml><?xml version="1.0" encoding="utf-8"?>
<p:sld xmlns:p="http://schemas.openxmlformats.org/presentationml/2006/main">
  <p:cSld>
    <p:spTree>
      <p:nvGrpSpPr>
        <p:cNvPr id="525" name=""/>
        <p:cNvGrpSpPr/>
        <p:nvPr/>
      </p:nvGrpSpPr>
      <p:grpSpPr>
        <a:xfrm xmlns:a="http://schemas.openxmlformats.org/drawingml/2006/main"/>
      </p:grpSpPr>
      <p:pic>
        <p:nvPicPr>
          <p:cNvPr id="52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3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081527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528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3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29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45</a:t>
            </a:r>
          </a:p>
        </p:txBody>
      </p:sp>
      <p:sp>
        <p:nvSpPr>
          <p:cNvPr id="530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23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46.xml><?xml version="1.0" encoding="utf-8"?>
<p:sld xmlns:p="http://schemas.openxmlformats.org/presentationml/2006/main">
  <p:cSld>
    <p:spTree>
      <p:nvGrpSpPr>
        <p:cNvPr id="531" name=""/>
        <p:cNvGrpSpPr/>
        <p:nvPr/>
      </p:nvGrpSpPr>
      <p:grpSpPr>
        <a:xfrm xmlns:a="http://schemas.openxmlformats.org/drawingml/2006/main"/>
      </p:grpSpPr>
      <p:pic>
        <p:nvPicPr>
          <p:cNvPr id="53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3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3719347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534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3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35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46</a:t>
            </a:r>
          </a:p>
        </p:txBody>
      </p:sp>
      <p:sp>
        <p:nvSpPr>
          <p:cNvPr id="536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23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47.xml><?xml version="1.0" encoding="utf-8"?>
<p:sld xmlns:p="http://schemas.openxmlformats.org/presentationml/2006/main">
  <p:cSld>
    <p:spTree>
      <p:nvGrpSpPr>
        <p:cNvPr id="537" name=""/>
        <p:cNvGrpSpPr/>
        <p:nvPr/>
      </p:nvGrpSpPr>
      <p:grpSpPr>
        <a:xfrm xmlns:a="http://schemas.openxmlformats.org/drawingml/2006/main"/>
      </p:grpSpPr>
      <p:pic>
        <p:nvPicPr>
          <p:cNvPr id="53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4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4260353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540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4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41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47</a:t>
            </a:r>
          </a:p>
        </p:txBody>
      </p:sp>
      <p:sp>
        <p:nvSpPr>
          <p:cNvPr id="542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24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48.xml><?xml version="1.0" encoding="utf-8"?>
<p:sld xmlns:p="http://schemas.openxmlformats.org/presentationml/2006/main">
  <p:cSld>
    <p:spTree>
      <p:nvGrpSpPr>
        <p:cNvPr id="543" name=""/>
        <p:cNvGrpSpPr/>
        <p:nvPr/>
      </p:nvGrpSpPr>
      <p:grpSpPr>
        <a:xfrm xmlns:a="http://schemas.openxmlformats.org/drawingml/2006/main"/>
      </p:grpSpPr>
      <p:pic>
        <p:nvPicPr>
          <p:cNvPr id="54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4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3860285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546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4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47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48</a:t>
            </a:r>
          </a:p>
        </p:txBody>
      </p:sp>
      <p:sp>
        <p:nvSpPr>
          <p:cNvPr id="548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24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49.xml><?xml version="1.0" encoding="utf-8"?>
<p:sld xmlns:p="http://schemas.openxmlformats.org/presentationml/2006/main">
  <p:cSld>
    <p:spTree>
      <p:nvGrpSpPr>
        <p:cNvPr id="549" name=""/>
        <p:cNvGrpSpPr/>
        <p:nvPr/>
      </p:nvGrpSpPr>
      <p:grpSpPr>
        <a:xfrm xmlns:a="http://schemas.openxmlformats.org/drawingml/2006/main"/>
      </p:grpSpPr>
      <p:pic>
        <p:nvPicPr>
          <p:cNvPr id="55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5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3860303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552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5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53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49</a:t>
            </a:r>
          </a:p>
        </p:txBody>
      </p:sp>
      <p:sp>
        <p:nvSpPr>
          <p:cNvPr id="554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25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5.xml><?xml version="1.0" encoding="utf-8"?>
<p:sld xmlns:p="http://schemas.openxmlformats.org/presentationml/2006/main">
  <p:cSld>
    <p:spTree>
      <p:nvGrpSpPr>
        <p:cNvPr id="285" name=""/>
        <p:cNvGrpSpPr/>
        <p:nvPr/>
      </p:nvGrpSpPr>
      <p:grpSpPr>
        <a:xfrm xmlns:a="http://schemas.openxmlformats.org/drawingml/2006/main"/>
      </p:grpSpPr>
      <p:pic>
        <p:nvPicPr>
          <p:cNvPr id="28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466344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288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289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5</a:t>
            </a:r>
          </a:p>
        </p:txBody>
      </p:sp>
      <p:sp>
        <p:nvSpPr>
          <p:cNvPr id="290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3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50.xml><?xml version="1.0" encoding="utf-8"?>
<p:sld xmlns:p="http://schemas.openxmlformats.org/presentationml/2006/main">
  <p:cSld>
    <p:spTree>
      <p:nvGrpSpPr>
        <p:cNvPr id="555" name=""/>
        <p:cNvGrpSpPr/>
        <p:nvPr/>
      </p:nvGrpSpPr>
      <p:grpSpPr>
        <a:xfrm xmlns:a="http://schemas.openxmlformats.org/drawingml/2006/main"/>
      </p:grpSpPr>
      <p:pic>
        <p:nvPicPr>
          <p:cNvPr id="55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5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43483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558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5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59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50</a:t>
            </a:r>
          </a:p>
        </p:txBody>
      </p:sp>
      <p:sp>
        <p:nvSpPr>
          <p:cNvPr id="560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25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51.xml><?xml version="1.0" encoding="utf-8"?>
<p:sld xmlns:p="http://schemas.openxmlformats.org/presentationml/2006/main">
  <p:cSld>
    <p:spTree>
      <p:nvGrpSpPr>
        <p:cNvPr id="561" name=""/>
        <p:cNvGrpSpPr/>
        <p:nvPr/>
      </p:nvGrpSpPr>
      <p:grpSpPr>
        <a:xfrm xmlns:a="http://schemas.openxmlformats.org/drawingml/2006/main"/>
      </p:grpSpPr>
      <p:pic>
        <p:nvPicPr>
          <p:cNvPr id="56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6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368047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564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6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65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51</a:t>
            </a:r>
          </a:p>
        </p:txBody>
      </p:sp>
      <p:sp>
        <p:nvSpPr>
          <p:cNvPr id="566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26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52.xml><?xml version="1.0" encoding="utf-8"?>
<p:sld xmlns:p="http://schemas.openxmlformats.org/presentationml/2006/main">
  <p:cSld>
    <p:spTree>
      <p:nvGrpSpPr>
        <p:cNvPr id="567" name=""/>
        <p:cNvGrpSpPr/>
        <p:nvPr/>
      </p:nvGrpSpPr>
      <p:grpSpPr>
        <a:xfrm xmlns:a="http://schemas.openxmlformats.org/drawingml/2006/main"/>
      </p:grpSpPr>
      <p:pic>
        <p:nvPicPr>
          <p:cNvPr id="56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6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368047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570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6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71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52</a:t>
            </a:r>
          </a:p>
        </p:txBody>
      </p:sp>
      <p:sp>
        <p:nvSpPr>
          <p:cNvPr id="572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26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53.xml><?xml version="1.0" encoding="utf-8"?>
<p:sld xmlns:p="http://schemas.openxmlformats.org/presentationml/2006/main">
  <p:cSld>
    <p:spTree>
      <p:nvGrpSpPr>
        <p:cNvPr id="573" name=""/>
        <p:cNvGrpSpPr/>
        <p:nvPr/>
      </p:nvGrpSpPr>
      <p:grpSpPr>
        <a:xfrm xmlns:a="http://schemas.openxmlformats.org/drawingml/2006/main"/>
      </p:grpSpPr>
      <p:pic>
        <p:nvPicPr>
          <p:cNvPr id="57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7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4837676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576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7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77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53</a:t>
            </a:r>
          </a:p>
        </p:txBody>
      </p:sp>
      <p:sp>
        <p:nvSpPr>
          <p:cNvPr id="578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27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54.xml><?xml version="1.0" encoding="utf-8"?>
<p:sld xmlns:p="http://schemas.openxmlformats.org/presentationml/2006/main">
  <p:cSld>
    <p:spTree>
      <p:nvGrpSpPr>
        <p:cNvPr id="579" name=""/>
        <p:cNvGrpSpPr/>
        <p:nvPr/>
      </p:nvGrpSpPr>
      <p:grpSpPr>
        <a:xfrm xmlns:a="http://schemas.openxmlformats.org/drawingml/2006/main"/>
      </p:grpSpPr>
      <p:pic>
        <p:nvPicPr>
          <p:cNvPr id="58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7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3988057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582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7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83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54</a:t>
            </a:r>
          </a:p>
        </p:txBody>
      </p:sp>
      <p:sp>
        <p:nvSpPr>
          <p:cNvPr id="584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27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55.xml><?xml version="1.0" encoding="utf-8"?>
<p:sld xmlns:p="http://schemas.openxmlformats.org/presentationml/2006/main">
  <p:cSld>
    <p:spTree>
      <p:nvGrpSpPr>
        <p:cNvPr id="585" name=""/>
        <p:cNvGrpSpPr/>
        <p:nvPr/>
      </p:nvGrpSpPr>
      <p:grpSpPr>
        <a:xfrm xmlns:a="http://schemas.openxmlformats.org/drawingml/2006/main"/>
      </p:grpSpPr>
      <p:pic>
        <p:nvPicPr>
          <p:cNvPr id="58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8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20419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588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8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89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55</a:t>
            </a:r>
          </a:p>
        </p:txBody>
      </p:sp>
      <p:sp>
        <p:nvSpPr>
          <p:cNvPr id="590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28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56.xml><?xml version="1.0" encoding="utf-8"?>
<p:sld xmlns:p="http://schemas.openxmlformats.org/presentationml/2006/main">
  <p:cSld>
    <p:spTree>
      <p:nvGrpSpPr>
        <p:cNvPr id="591" name=""/>
        <p:cNvGrpSpPr/>
        <p:nvPr/>
      </p:nvGrpSpPr>
      <p:grpSpPr>
        <a:xfrm xmlns:a="http://schemas.openxmlformats.org/drawingml/2006/main"/>
      </p:grpSpPr>
      <p:pic>
        <p:nvPicPr>
          <p:cNvPr id="59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8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204209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594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8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595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56</a:t>
            </a:r>
          </a:p>
        </p:txBody>
      </p:sp>
      <p:sp>
        <p:nvSpPr>
          <p:cNvPr id="596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28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57.xml><?xml version="1.0" encoding="utf-8"?>
<p:sld xmlns:p="http://schemas.openxmlformats.org/presentationml/2006/main">
  <p:cSld>
    <p:spTree>
      <p:nvGrpSpPr>
        <p:cNvPr id="597" name=""/>
        <p:cNvGrpSpPr/>
        <p:nvPr/>
      </p:nvGrpSpPr>
      <p:grpSpPr>
        <a:xfrm xmlns:a="http://schemas.openxmlformats.org/drawingml/2006/main"/>
      </p:grpSpPr>
      <p:pic>
        <p:nvPicPr>
          <p:cNvPr id="59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9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298701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600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9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601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57</a:t>
            </a:r>
          </a:p>
        </p:txBody>
      </p:sp>
      <p:sp>
        <p:nvSpPr>
          <p:cNvPr id="602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29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58.xml><?xml version="1.0" encoding="utf-8"?>
<p:sld xmlns:p="http://schemas.openxmlformats.org/presentationml/2006/main">
  <p:cSld>
    <p:spTree>
      <p:nvGrpSpPr>
        <p:cNvPr id="603" name=""/>
        <p:cNvGrpSpPr/>
        <p:nvPr/>
      </p:nvGrpSpPr>
      <p:grpSpPr>
        <a:xfrm xmlns:a="http://schemas.openxmlformats.org/drawingml/2006/main"/>
      </p:grpSpPr>
      <p:pic>
        <p:nvPicPr>
          <p:cNvPr id="60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9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294895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606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29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607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58</a:t>
            </a:r>
          </a:p>
        </p:txBody>
      </p:sp>
      <p:sp>
        <p:nvSpPr>
          <p:cNvPr id="608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29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59.xml><?xml version="1.0" encoding="utf-8"?>
<p:sld xmlns:p="http://schemas.openxmlformats.org/presentationml/2006/main">
  <p:cSld>
    <p:spTree>
      <p:nvGrpSpPr>
        <p:cNvPr id="609" name=""/>
        <p:cNvGrpSpPr/>
        <p:nvPr/>
      </p:nvGrpSpPr>
      <p:grpSpPr>
        <a:xfrm xmlns:a="http://schemas.openxmlformats.org/drawingml/2006/main"/>
      </p:grpSpPr>
      <p:pic>
        <p:nvPicPr>
          <p:cNvPr id="61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0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4387314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612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0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613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59</a:t>
            </a:r>
          </a:p>
        </p:txBody>
      </p:sp>
      <p:sp>
        <p:nvSpPr>
          <p:cNvPr id="614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30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6.xml><?xml version="1.0" encoding="utf-8"?>
<p:sld xmlns:p="http://schemas.openxmlformats.org/presentationml/2006/main">
  <p:cSld>
    <p:spTree>
      <p:nvGrpSpPr>
        <p:cNvPr id="291" name=""/>
        <p:cNvGrpSpPr/>
        <p:nvPr/>
      </p:nvGrpSpPr>
      <p:grpSpPr>
        <a:xfrm xmlns:a="http://schemas.openxmlformats.org/drawingml/2006/main"/>
      </p:grpSpPr>
      <p:pic>
        <p:nvPicPr>
          <p:cNvPr id="29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066295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294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295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6</a:t>
            </a:r>
          </a:p>
        </p:txBody>
      </p:sp>
      <p:sp>
        <p:nvSpPr>
          <p:cNvPr id="296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3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60.xml><?xml version="1.0" encoding="utf-8"?>
<p:sld xmlns:p="http://schemas.openxmlformats.org/presentationml/2006/main">
  <p:cSld>
    <p:spTree>
      <p:nvGrpSpPr>
        <p:cNvPr id="615" name=""/>
        <p:cNvGrpSpPr/>
        <p:nvPr/>
      </p:nvGrpSpPr>
      <p:grpSpPr>
        <a:xfrm xmlns:a="http://schemas.openxmlformats.org/drawingml/2006/main"/>
      </p:grpSpPr>
      <p:pic>
        <p:nvPicPr>
          <p:cNvPr id="617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0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213354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618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0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619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60</a:t>
            </a:r>
          </a:p>
        </p:txBody>
      </p:sp>
      <p:sp>
        <p:nvSpPr>
          <p:cNvPr id="620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30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61.xml><?xml version="1.0" encoding="utf-8"?>
<p:sld xmlns:p="http://schemas.openxmlformats.org/presentationml/2006/main">
  <p:cSld>
    <p:spTree>
      <p:nvGrpSpPr>
        <p:cNvPr id="621" name=""/>
        <p:cNvGrpSpPr/>
        <p:nvPr/>
      </p:nvGrpSpPr>
      <p:grpSpPr>
        <a:xfrm xmlns:a="http://schemas.openxmlformats.org/drawingml/2006/main"/>
      </p:grpSpPr>
      <p:pic>
        <p:nvPicPr>
          <p:cNvPr id="623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1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213354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624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1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625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61</a:t>
            </a:r>
          </a:p>
        </p:txBody>
      </p:sp>
      <p:sp>
        <p:nvSpPr>
          <p:cNvPr id="626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31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62.xml><?xml version="1.0" encoding="utf-8"?>
<p:sld xmlns:p="http://schemas.openxmlformats.org/presentationml/2006/main">
  <p:cSld>
    <p:spTree>
      <p:nvGrpSpPr>
        <p:cNvPr id="627" name=""/>
        <p:cNvGrpSpPr/>
        <p:nvPr/>
      </p:nvGrpSpPr>
      <p:grpSpPr>
        <a:xfrm xmlns:a="http://schemas.openxmlformats.org/drawingml/2006/main"/>
      </p:grpSpPr>
      <p:pic>
        <p:nvPicPr>
          <p:cNvPr id="62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1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213354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630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1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631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62</a:t>
            </a:r>
          </a:p>
        </p:txBody>
      </p:sp>
      <p:sp>
        <p:nvSpPr>
          <p:cNvPr id="632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31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63.xml><?xml version="1.0" encoding="utf-8"?>
<p:sld xmlns:p="http://schemas.openxmlformats.org/presentationml/2006/main">
  <p:cSld>
    <p:spTree>
      <p:nvGrpSpPr>
        <p:cNvPr id="633" name=""/>
        <p:cNvGrpSpPr/>
        <p:nvPr/>
      </p:nvGrpSpPr>
      <p:grpSpPr>
        <a:xfrm xmlns:a="http://schemas.openxmlformats.org/drawingml/2006/main"/>
      </p:grpSpPr>
      <p:pic>
        <p:nvPicPr>
          <p:cNvPr id="63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2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213354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636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2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637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63</a:t>
            </a:r>
          </a:p>
        </p:txBody>
      </p:sp>
      <p:sp>
        <p:nvSpPr>
          <p:cNvPr id="638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32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64.xml><?xml version="1.0" encoding="utf-8"?>
<p:sld xmlns:p="http://schemas.openxmlformats.org/presentationml/2006/main">
  <p:cSld>
    <p:spTree>
      <p:nvGrpSpPr>
        <p:cNvPr id="639" name=""/>
        <p:cNvGrpSpPr/>
        <p:nvPr/>
      </p:nvGrpSpPr>
      <p:grpSpPr>
        <a:xfrm xmlns:a="http://schemas.openxmlformats.org/drawingml/2006/main"/>
      </p:grpSpPr>
      <p:pic>
        <p:nvPicPr>
          <p:cNvPr id="64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2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1974819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642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32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643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64</a:t>
            </a:r>
          </a:p>
        </p:txBody>
      </p:sp>
      <p:sp>
        <p:nvSpPr>
          <p:cNvPr id="644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32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7.xml><?xml version="1.0" encoding="utf-8"?>
<p:sld xmlns:p="http://schemas.openxmlformats.org/presentationml/2006/main">
  <p:cSld>
    <p:spTree>
      <p:nvGrpSpPr>
        <p:cNvPr id="297" name=""/>
        <p:cNvGrpSpPr/>
        <p:nvPr/>
      </p:nvGrpSpPr>
      <p:grpSpPr>
        <a:xfrm xmlns:a="http://schemas.openxmlformats.org/drawingml/2006/main"/>
      </p:grpSpPr>
      <p:pic>
        <p:nvPicPr>
          <p:cNvPr id="299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4453647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300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01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7</a:t>
            </a:r>
          </a:p>
        </p:txBody>
      </p:sp>
      <p:sp>
        <p:nvSpPr>
          <p:cNvPr id="302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4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8.xml><?xml version="1.0" encoding="utf-8"?>
<p:sld xmlns:p="http://schemas.openxmlformats.org/presentationml/2006/main">
  <p:cSld>
    <p:spTree>
      <p:nvGrpSpPr>
        <p:cNvPr id="303" name=""/>
        <p:cNvGrpSpPr/>
        <p:nvPr/>
      </p:nvGrpSpPr>
      <p:grpSpPr>
        <a:xfrm xmlns:a="http://schemas.openxmlformats.org/drawingml/2006/main"/>
      </p:grpSpPr>
      <p:pic>
        <p:nvPicPr>
          <p:cNvPr id="305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5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139447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306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46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07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8</a:t>
            </a:r>
          </a:p>
        </p:txBody>
      </p:sp>
      <p:sp>
        <p:nvSpPr>
          <p:cNvPr id="308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47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

<file path=ppt/slides/slide9.xml><?xml version="1.0" encoding="utf-8"?>
<p:sld xmlns:p="http://schemas.openxmlformats.org/presentationml/2006/main">
  <p:cSld>
    <p:spTree>
      <p:nvGrpSpPr>
        <p:cNvPr id="309" name=""/>
        <p:cNvGrpSpPr/>
        <p:nvPr/>
      </p:nvGrpSpPr>
      <p:grpSpPr>
        <a:xfrm xmlns:a="http://schemas.openxmlformats.org/drawingml/2006/main"/>
      </p:grpSpPr>
      <p:pic>
        <p:nvPicPr>
          <p:cNvPr id="311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50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457200"/>
            <a:ext cx="6343650" cy="5139447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pic>
        <p:nvPicPr>
          <p:cNvPr id="312" name=""/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rId51"/>
          <a:srcRect xmlns:a="http://schemas.openxmlformats.org/drawingml/2006/main" l="0" t="0" r="0" b="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621792" y="6057900"/>
            <a:ext cx="6343650" cy="342900"/>
          </a:xfrm>
          <a:prstGeom xmlns:a="http://schemas.openxmlformats.org/drawingml/2006/main" prst="rect"/>
          <a:noFill xmlns:a="http://schemas.openxmlformats.org/drawingml/2006/main"/>
          <a:ln xmlns:a="http://schemas.openxmlformats.org/drawingml/2006/main">
            <a:noFill/>
          </a:ln>
        </p:spPr>
      </p:pic>
      <p:sp>
        <p:nvSpPr>
          <p:cNvPr id="313" name=""/>
          <p:cNvSpPr/>
          <p:nvPr/>
        </p:nvSpPr>
        <p:spPr>
          <a:xfrm xmlns:a="http://schemas.openxmlformats.org/drawingml/2006/main">
            <a:off x="4908042" y="6172200"/>
            <a:ext cx="20002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r" rtl="0"/>
            <a:r>
              <a:rPr lang="en-US" sz="900" b="0" i="1" u="none" strike="noStrike" dirty="0">
                <a:solidFill>
                  <a:srgbClr val="FFFFFF"/>
                </a:solidFill>
                <a:latin typeface="Arial"/>
              </a:rPr>
              <a:t>Page 9</a:t>
            </a:r>
          </a:p>
        </p:txBody>
      </p:sp>
      <p:sp>
        <p:nvSpPr>
          <p:cNvPr id="314" name=""/>
          <p:cNvSpPr/>
          <p:nvPr/>
        </p:nvSpPr>
        <p:spPr>
          <a:xfrm xmlns:a="http://schemas.openxmlformats.org/drawingml/2006/main">
            <a:off x="736092" y="6172200"/>
            <a:ext cx="2114550" cy="171450"/>
          </a:xfrm>
          <a:prstGeom xmlns:a="http://schemas.openxmlformats.org/drawingml/2006/main" prst="rect"/>
          <a:solidFill xmlns:a="http://schemas.openxmlformats.org/drawingml/2006/main">
            <a:srgbClr val="483D8B"/>
          </a:solidFill>
          <a:ln xmlns:a="http://schemas.openxmlformats.org/drawingml/2006/main">
            <a:noFill/>
          </a:ln>
        </p:spPr>
        <p:txBody>
          <a:bodyPr xmlns:a="http://schemas.openxmlformats.org/drawingml/2006/main" vert="horz" lIns="0" tIns="0" rIns="0" bIns="0" anchor="t" anchorCtr="0"/>
          <a:lstStyle xmlns:a="http://schemas.openxmlformats.org/drawingml/2006/main"/>
          <a:p xmlns:a="http://schemas.openxmlformats.org/drawingml/2006/main">
            <a:pPr marL="0" marR="0" indent="0" algn="l" rtl="0"/>
            <a:r>
              <a:rPr lang="en-US" sz="900" b="0" i="0" u="none" strike="noStrike" dirty="0">
                <a:solidFill>
                  <a:srgbClr val="FFFFFF"/>
                </a:solidFill>
                <a:latin typeface="Arial"/>
                <a:hlinkClick xmlns:r="http://schemas.openxmlformats.org/officeDocument/2006/relationships" r:id="rId52"/>
              </a:rPr>
              <a:t>http://www.adventure-works.com</a:t>
            </a:r>
          </a:p>
        </p:txBody>
      </p:sp>
    </p:spTree>
  </p:cSld>
  <p:clrMapOvr>
    <a:masterClrMapping xmlns:a="http://schemas.openxmlformats.org/drawingml/2006/main"/>
  </p:clrMapOvr>
</p:sld>
</file>